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1" r:id="rId4"/>
    <p:sldId id="263" r:id="rId5"/>
    <p:sldId id="262" r:id="rId6"/>
    <p:sldId id="264" r:id="rId7"/>
    <p:sldId id="259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Cover" id="{0611B006-01CE-8EBF-363D-FFC590FD2A59}">
          <p14:sldIdLst>
            <p14:sldId id="256"/>
          </p14:sldIdLst>
        </p14:section>
        <p14:section name="Body" id="{8F18EF37-9411-B4EA-D7D8-4F8A55178A99}">
          <p14:sldIdLst>
            <p14:sldId id="258"/>
            <p14:sldId id="261"/>
          </p14:sldIdLst>
        </p14:section>
        <p14:section name="Closing" id="{DF10AAC6-E7AB-860C-A58B-54EA44EA4FF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54" d="100"/>
          <a:sy n="54" d="100"/>
        </p:scale>
        <p:origin x="-629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2610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th edition" descr="/home/claude/assets/ribbon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92" y="0"/>
            <a:ext cx="1737360" cy="1737360"/>
          </a:xfrm>
          <a:prstGeom prst="rect">
            <a:avLst/>
          </a:prstGeom>
        </p:spPr>
      </p:pic>
      <p:pic>
        <p:nvPicPr>
          <p:cNvPr id="3" name="Haut patronage" descr="/home/claude/assets/patron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4320"/>
            <a:ext cx="5486400" cy="605333"/>
          </a:xfrm>
          <a:prstGeom prst="rect">
            <a:avLst/>
          </a:prstGeom>
        </p:spPr>
      </p:pic>
      <p:pic>
        <p:nvPicPr>
          <p:cNvPr id="4" name="Illustration CI2C" descr="/home/claude/assets/ill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365760"/>
            <a:ext cx="2560320" cy="14356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" y="109728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INTERNATIONAL CLIMATE CHANGE CONFERENCE  ·  CI2C – 2026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7200" y="1444752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FINANCE, RESEARCH AND NATURE FOR JUST AND SUSTAINABLE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1764792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CLIMATE SOLUTIONS</a:t>
            </a:r>
            <a:endParaRPr lang="en-US" sz="1500" dirty="0"/>
          </a:p>
        </p:txBody>
      </p:sp>
      <p:sp>
        <p:nvSpPr>
          <p:cNvPr id="8" name="Shape 3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9" name="Logos organisateurs et partenaires" descr="/home/claude/assets/logos_left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5184648"/>
            <a:ext cx="3520440" cy="1508760"/>
          </a:xfrm>
          <a:prstGeom prst="rect">
            <a:avLst/>
          </a:prstGeom>
        </p:spPr>
      </p:pic>
      <p:pic>
        <p:nvPicPr>
          <p:cNvPr id="10" name="Logos partenaires institutionnels" descr="/home/claude/assets/logos_righ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5367528"/>
            <a:ext cx="2337206" cy="1153973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6766560" y="53492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OCTOBER 29 – 31, 2026</a:t>
            </a:r>
            <a:endParaRPr lang="en-US" sz="2200" dirty="0"/>
          </a:p>
        </p:txBody>
      </p:sp>
      <p:sp>
        <p:nvSpPr>
          <p:cNvPr id="12" name="Text 5"/>
          <p:cNvSpPr txBox="1"/>
          <p:nvPr/>
        </p:nvSpPr>
        <p:spPr>
          <a:xfrm>
            <a:off x="6766560" y="58521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MUNICIPAL LIBRARY, ESSAOUIRA – MOROCCO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766560" y="62636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www.ci2rc.com</a:t>
            </a:r>
            <a:endParaRPr lang="en-US" sz="1300" dirty="0"/>
          </a:p>
        </p:txBody>
      </p:sp>
      <p:sp>
        <p:nvSpPr>
          <p:cNvPr id="14" name="Text 7"/>
          <p:cNvSpPr>
            <a:spLocks noGrp="1"/>
          </p:cNvSpPr>
          <p:nvPr>
            <p:ph type="title" idx="112" hasCustomPrompt="1"/>
          </p:nvPr>
        </p:nvSpPr>
        <p:spPr>
          <a:xfrm>
            <a:off x="914400" y="2651760"/>
            <a:ext cx="10360152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Title of the presentation</a:t>
            </a:r>
            <a:endParaRPr lang="en-US" sz="3600" dirty="0"/>
          </a:p>
        </p:txBody>
      </p:sp>
      <p:sp>
        <p:nvSpPr>
          <p:cNvPr id="15" name="Text 7"/>
          <p:cNvSpPr>
            <a:spLocks noGrp="1"/>
          </p:cNvSpPr>
          <p:nvPr>
            <p:ph type="body" idx="113" hasCustomPrompt="1"/>
          </p:nvPr>
        </p:nvSpPr>
        <p:spPr>
          <a:xfrm>
            <a:off x="914400" y="4114800"/>
            <a:ext cx="1036015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dirty="0">
                <a:solidFill>
                  <a:schemeClr val="bg1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First name LAST NAME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600" dirty="0">
                <a:solidFill>
                  <a:schemeClr val="bg1"/>
                </a:solidFill>
              </a:rPr>
              <a:t>CI2C – 2026</a:t>
            </a:r>
            <a:endParaRPr lang="en-US" sz="1400" dirty="0"/>
          </a:p>
        </p:txBody>
      </p:sp>
      <p:pic>
        <p:nvPicPr>
          <p:cNvPr id="3" name="Illustration CI2C" descr="/home/claude/assets/ill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828800"/>
            <a:ext cx="5486400" cy="3072384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2103120"/>
            <a:ext cx="53949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Section title</a:t>
            </a:r>
            <a:endParaRPr lang="en-US" sz="44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4023360"/>
            <a:ext cx="5394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Section subtitle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f globe" descr="/home/claude/assets/glo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320040"/>
            <a:ext cx="777240" cy="777240"/>
          </a:xfrm>
          <a:prstGeom prst="rect">
            <a:avLst/>
          </a:prstGeom>
        </p:spPr>
      </p:pic>
      <p:pic>
        <p:nvPicPr>
          <p:cNvPr id="3" name="Logos organisateurs" descr="/home/claude/assets/logos_row1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63640"/>
            <a:ext cx="341071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32320" y="632764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1"/>
                </a:solidFill>
              </a:rPr>
              <a:t>CI2C – 2026  |  Essaouira, Morocco</a:t>
            </a:r>
            <a:endParaRPr lang="en-US" sz="1000" dirty="0"/>
          </a:p>
        </p:txBody>
      </p:sp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2764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pPr algn="r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th edition" descr="/home/claude/assets/ribbon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92" y="0"/>
            <a:ext cx="1737360" cy="1737360"/>
          </a:xfrm>
          <a:prstGeom prst="rect">
            <a:avLst/>
          </a:prstGeom>
        </p:spPr>
      </p:pic>
      <p:pic>
        <p:nvPicPr>
          <p:cNvPr id="3" name="Haut patronage" descr="/home/claude/assets/patron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5852160" cy="645566"/>
          </a:xfrm>
          <a:prstGeom prst="rect">
            <a:avLst/>
          </a:prstGeom>
        </p:spPr>
      </p:pic>
      <p:pic>
        <p:nvPicPr>
          <p:cNvPr id="4" name="Illustration CI2C" descr="/home/claude/assets/ill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874520"/>
            <a:ext cx="4846320" cy="2713939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6" name="Logos organisateurs et partenaires" descr="/home/claude/assets/logos_left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5184648"/>
            <a:ext cx="3520440" cy="1508760"/>
          </a:xfrm>
          <a:prstGeom prst="rect">
            <a:avLst/>
          </a:prstGeom>
        </p:spPr>
      </p:pic>
      <p:pic>
        <p:nvPicPr>
          <p:cNvPr id="7" name="Logos partenaires institutionnels" descr="/home/claude/assets/logos_righ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5367528"/>
            <a:ext cx="2337206" cy="1153973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6766560" y="60350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www.ci2rc.com</a:t>
            </a:r>
            <a:endParaRPr lang="en-US" sz="1400" dirty="0"/>
          </a:p>
        </p:txBody>
      </p:sp>
      <p:sp>
        <p:nvSpPr>
          <p:cNvPr id="9" name="Text 2"/>
          <p:cNvSpPr>
            <a:spLocks noGrp="1"/>
          </p:cNvSpPr>
          <p:nvPr>
            <p:ph type="title" idx="107" hasCustomPrompt="1"/>
          </p:nvPr>
        </p:nvSpPr>
        <p:spPr>
          <a:xfrm>
            <a:off x="548640" y="2011680"/>
            <a:ext cx="6217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5400" b="1" dirty="0">
                <a:solidFill>
                  <a:schemeClr val="bg1"/>
                </a:solidFill>
              </a:rPr>
              <a:t>Thank you</a:t>
            </a:r>
            <a:endParaRPr lang="en-US" sz="5400" dirty="0"/>
          </a:p>
        </p:txBody>
      </p:sp>
      <p:sp>
        <p:nvSpPr>
          <p:cNvPr id="10" name="Text 2"/>
          <p:cNvSpPr>
            <a:spLocks noGrp="1"/>
          </p:cNvSpPr>
          <p:nvPr>
            <p:ph type="body" idx="108" hasCustomPrompt="1"/>
          </p:nvPr>
        </p:nvSpPr>
        <p:spPr>
          <a:xfrm>
            <a:off x="548640" y="3200400"/>
            <a:ext cx="62179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Questions and discussion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2764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pPr algn="r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title" idx="112"/>
          </p:nvPr>
        </p:nvSpPr>
        <p:spPr>
          <a:xfrm>
            <a:off x="914400" y="2307102"/>
            <a:ext cx="103601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Title of the presentation</a:t>
            </a:r>
            <a:endParaRPr lang="en-US" sz="3600" dirty="0"/>
          </a:p>
        </p:txBody>
      </p:sp>
      <p:sp>
        <p:nvSpPr>
          <p:cNvPr id="3" name="Text 7"/>
          <p:cNvSpPr>
            <a:spLocks noGrp="1"/>
          </p:cNvSpPr>
          <p:nvPr>
            <p:ph type="body" idx="113"/>
          </p:nvPr>
        </p:nvSpPr>
        <p:spPr>
          <a:xfrm>
            <a:off x="914400" y="4114800"/>
            <a:ext cx="103601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3"/>
                </a:solidFill>
              </a:rPr>
              <a:t>First name LAST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500" dirty="0">
                <a:solidFill>
                  <a:schemeClr val="bg1"/>
                </a:solidFill>
              </a:rPr>
              <a:t>Institution </a:t>
            </a:r>
            <a:endParaRPr lang="en-US" sz="1400" dirty="0"/>
          </a:p>
        </p:txBody>
      </p:sp>
      <p:sp>
        <p:nvSpPr>
          <p:cNvPr id="4" name="ZoneTexte 3"/>
          <p:cNvSpPr txBox="1"/>
          <p:nvPr/>
        </p:nvSpPr>
        <p:spPr>
          <a:xfrm>
            <a:off x="365760" y="3868615"/>
            <a:ext cx="171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Session </a:t>
            </a:r>
            <a:r>
              <a:rPr lang="fr-FR" b="1" dirty="0" err="1" smtClean="0">
                <a:solidFill>
                  <a:schemeClr val="bg1"/>
                </a:solidFill>
              </a:rPr>
              <a:t>Number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3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dirty="0" smtClean="0"/>
              <a:t>Introduction and Objectives 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2764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pPr algn="r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102"/>
          </p:nvPr>
        </p:nvSpPr>
        <p:spPr/>
        <p:txBody>
          <a:bodyPr/>
          <a:lstStyle/>
          <a:p>
            <a:r>
              <a:rPr lang="en-US" dirty="0"/>
              <a:t>Methodology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03"/>
          </p:nvPr>
        </p:nvSpPr>
        <p:spPr/>
        <p:txBody>
          <a:bodyPr/>
          <a:lstStyle/>
          <a:p>
            <a:r>
              <a:rPr lang="en-US" dirty="0"/>
              <a:t>Data, approach and tools</a:t>
            </a:r>
          </a:p>
        </p:txBody>
      </p:sp>
    </p:spTree>
    <p:extLst>
      <p:ext uri="{BB962C8B-B14F-4D97-AF65-F5344CB8AC3E}">
        <p14:creationId xmlns:p14="http://schemas.microsoft.com/office/powerpoint/2010/main" xmlns="" val="423614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2764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pPr algn="r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102"/>
          </p:nvPr>
        </p:nvSpPr>
        <p:spPr/>
        <p:txBody>
          <a:bodyPr/>
          <a:lstStyle/>
          <a:p>
            <a:r>
              <a:rPr lang="en-US" dirty="0" smtClean="0"/>
              <a:t>Results and Discussion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3614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2764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pPr algn="r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7"/>
          </p:nvPr>
        </p:nvSpPr>
        <p:spPr>
          <a:xfrm>
            <a:off x="548640" y="201168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chemeClr val="bg1"/>
                </a:solidFill>
              </a:rPr>
              <a:t>Thank you</a:t>
            </a:r>
            <a:endParaRPr lang="en-US" sz="5400" dirty="0"/>
          </a:p>
        </p:txBody>
      </p:sp>
      <p:sp>
        <p:nvSpPr>
          <p:cNvPr id="3" name="Text 2"/>
          <p:cNvSpPr>
            <a:spLocks noGrp="1"/>
          </p:cNvSpPr>
          <p:nvPr>
            <p:ph type="body" idx="108"/>
          </p:nvPr>
        </p:nvSpPr>
        <p:spPr>
          <a:xfrm>
            <a:off x="548640" y="3200400"/>
            <a:ext cx="621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Questions and discussion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chemeClr val="accent3"/>
                </a:solidFill>
              </a:rPr>
              <a:t>firstname.lastname@email.com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2C-2026">
  <a:themeElements>
    <a:clrScheme name="CI2C-2026">
      <a:dk1>
        <a:srgbClr val="0A2447"/>
      </a:dk1>
      <a:lt1>
        <a:srgbClr val="FFFFFF"/>
      </a:lt1>
      <a:dk2>
        <a:srgbClr val="0C62DD"/>
      </a:dk2>
      <a:lt2>
        <a:srgbClr val="E8F0FC"/>
      </a:lt2>
      <a:accent1>
        <a:srgbClr val="0C62DD"/>
      </a:accent1>
      <a:accent2>
        <a:srgbClr val="00B84F"/>
      </a:accent2>
      <a:accent3>
        <a:srgbClr val="F7B500"/>
      </a:accent3>
      <a:accent4>
        <a:srgbClr val="4A90E2"/>
      </a:accent4>
      <a:accent5>
        <a:srgbClr val="0E7C3A"/>
      </a:accent5>
      <a:accent6>
        <a:srgbClr val="EA6A2A"/>
      </a:accent6>
      <a:hlink>
        <a:srgbClr val="0C62DD"/>
      </a:hlink>
      <a:folHlink>
        <a:srgbClr val="5B6B8C"/>
      </a:folHlink>
    </a:clrScheme>
    <a:fontScheme name="CI2C-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</Words>
  <Application>Microsoft Office PowerPoint</Application>
  <PresentationFormat>Personnalisé</PresentationFormat>
  <Paragraphs>19</Paragraphs>
  <Slides>7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CI2C-2026</vt:lpstr>
      <vt:lpstr>Title of the presentation</vt:lpstr>
      <vt:lpstr>Introduction and Objectives </vt:lpstr>
      <vt:lpstr>Methodology</vt:lpstr>
      <vt:lpstr>Diapositive 4</vt:lpstr>
      <vt:lpstr>Results and Discussion </vt:lpstr>
      <vt:lpstr>Diapositive 6</vt:lpstr>
      <vt:lpstr>Thank you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CI2C-2026 – Presentation template</dc:title>
  <dc:subject>PptxGenJS Presentation</dc:subject>
  <dc:creator>CI2C-2026</dc:creator>
  <cp:lastModifiedBy>user</cp:lastModifiedBy>
  <cp:revision>3</cp:revision>
  <dcterms:created xsi:type="dcterms:W3CDTF">2026-10-20T21:23:10Z</dcterms:created>
  <dcterms:modified xsi:type="dcterms:W3CDTF">2026-10-24T14:30:31Z</dcterms:modified>
</cp:coreProperties>
</file>