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8" r:id="rId3"/>
  </p:sldMasterIdLst>
  <p:notesMasterIdLst>
    <p:notesMasterId r:id="rId7"/>
  </p:notesMasterIdLst>
  <p:sldIdLst>
    <p:sldId id="8079" r:id="rId4"/>
    <p:sldId id="538" r:id="rId5"/>
    <p:sldId id="80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3741" autoAdjust="0"/>
  </p:normalViewPr>
  <p:slideViewPr>
    <p:cSldViewPr snapToGrid="0">
      <p:cViewPr varScale="1">
        <p:scale>
          <a:sx n="66" d="100"/>
          <a:sy n="66" d="100"/>
        </p:scale>
        <p:origin x="49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61E0D-118B-4138-BE98-6E4446DA0B04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8F415-574B-4662-A0DE-095DB50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9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D73D-27C5-D39E-B023-179E2C400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34C05-96AF-C359-4DD9-6F46DA7C2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B098-B1EA-EF90-E98F-89ADCD78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CA52-96A3-0979-5E1E-FEDD5E29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C295-DECE-B3A7-D971-F1107CBC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82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00F8-170B-75E8-0CD5-59C54B63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9B1B6-ADFA-4B24-10AC-C507AC3B7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AEF19-5C7D-8F29-46CA-3038F64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D0562-4972-8D2D-A0F2-078731CC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9120-11F2-F9D2-DB1E-0717F569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3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81AB5-E322-2922-39BF-71807B1BC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13424-955C-A822-E6FC-2D9080892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BEBF-B73B-97FE-5ACA-25511A4E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35E1E-0268-126A-4F49-E58AC9D6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4B7CE-C2E5-6BE1-16F4-1E96EBA0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0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9553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86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9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5F79A-665A-4BBB-A50A-546644FC2449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CE32FA-A122-42D7-A83F-50C4A303FE0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FD52E7-76ED-406C-90A6-5EB0DB26487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F86E70E-5C01-49D3-8D6F-4A30C2D3E95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D5C010-3837-42B8-9405-3A16D8BEE0B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4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FA6F99CB-1078-445F-B45A-8412BD0D7BF2}"/>
              </a:ext>
            </a:extLst>
          </p:cNvPr>
          <p:cNvGrpSpPr/>
          <p:nvPr userDrawn="1"/>
        </p:nvGrpSpPr>
        <p:grpSpPr>
          <a:xfrm>
            <a:off x="9623275" y="2262039"/>
            <a:ext cx="2578350" cy="4052320"/>
            <a:chOff x="9508727" y="2147107"/>
            <a:chExt cx="2683273" cy="4217224"/>
          </a:xfrm>
        </p:grpSpPr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B803DD7C-8357-4017-A04A-890271D09FD2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545C1A83-AC17-468F-AE4B-DA6DFB967F3D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A289152D-0B1B-41B3-8B5D-A2EA990B3C2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2C2EC087-1C1F-423B-B7C3-9328FEE22E1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5EFD32FA-FF28-4B64-B659-0CDE91DF5E2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515A1297-EF30-45B9-9DE5-18A260D5157A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43D18554-414E-428A-96C7-DB0E0A485A83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C8BA79F9-3F7C-4F5C-A102-8E1F1DDE3CCE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2E1D2D1D-C89C-478D-AD14-D9E4448AE8D3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49B3822B-A0CB-43FA-9ADD-1D158C662449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BBD2C72-AEAF-43FB-87E8-0D0E9A172E7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17728" y="2480031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9D47E99-E6AC-4A67-BF0B-2D7C9FA64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19FDD70F-89CB-4292-A704-3A7A935BF054}"/>
              </a:ext>
            </a:extLst>
          </p:cNvPr>
          <p:cNvSpPr/>
          <p:nvPr/>
        </p:nvSpPr>
        <p:spPr>
          <a:xfrm>
            <a:off x="7226369" y="2493032"/>
            <a:ext cx="1572693" cy="3147176"/>
          </a:xfrm>
          <a:custGeom>
            <a:avLst/>
            <a:gdLst>
              <a:gd name="connsiteX0" fmla="*/ 2940654 w 3387838"/>
              <a:gd name="connsiteY0" fmla="*/ 6858876 h 6858875"/>
              <a:gd name="connsiteX1" fmla="*/ 447185 w 3387838"/>
              <a:gd name="connsiteY1" fmla="*/ 6858876 h 6858875"/>
              <a:gd name="connsiteX2" fmla="*/ 0 w 3387838"/>
              <a:gd name="connsiteY2" fmla="*/ 6411691 h 6858875"/>
              <a:gd name="connsiteX3" fmla="*/ 0 w 3387838"/>
              <a:gd name="connsiteY3" fmla="*/ 447185 h 6858875"/>
              <a:gd name="connsiteX4" fmla="*/ 447185 w 3387838"/>
              <a:gd name="connsiteY4" fmla="*/ 0 h 6858875"/>
              <a:gd name="connsiteX5" fmla="*/ 2940654 w 3387838"/>
              <a:gd name="connsiteY5" fmla="*/ 0 h 6858875"/>
              <a:gd name="connsiteX6" fmla="*/ 3387838 w 3387838"/>
              <a:gd name="connsiteY6" fmla="*/ 447185 h 6858875"/>
              <a:gd name="connsiteX7" fmla="*/ 3387838 w 3387838"/>
              <a:gd name="connsiteY7" fmla="*/ 6411759 h 6858875"/>
              <a:gd name="connsiteX8" fmla="*/ 2940654 w 3387838"/>
              <a:gd name="connsiteY8" fmla="*/ 6858876 h 68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838" h="6858875">
                <a:moveTo>
                  <a:pt x="2940654" y="6858876"/>
                </a:moveTo>
                <a:lnTo>
                  <a:pt x="447185" y="6858876"/>
                </a:lnTo>
                <a:cubicBezTo>
                  <a:pt x="200216" y="6858876"/>
                  <a:pt x="0" y="6658660"/>
                  <a:pt x="0" y="6411691"/>
                </a:cubicBezTo>
                <a:lnTo>
                  <a:pt x="0" y="447185"/>
                </a:lnTo>
                <a:cubicBezTo>
                  <a:pt x="67" y="200216"/>
                  <a:pt x="200216" y="0"/>
                  <a:pt x="447185" y="0"/>
                </a:cubicBezTo>
                <a:lnTo>
                  <a:pt x="2940654" y="0"/>
                </a:lnTo>
                <a:cubicBezTo>
                  <a:pt x="3187622" y="0"/>
                  <a:pt x="3387838" y="200216"/>
                  <a:pt x="3387838" y="447185"/>
                </a:cubicBezTo>
                <a:lnTo>
                  <a:pt x="3387838" y="6411759"/>
                </a:lnTo>
                <a:cubicBezTo>
                  <a:pt x="3387771" y="6658660"/>
                  <a:pt x="3187555" y="6858876"/>
                  <a:pt x="2940654" y="6858876"/>
                </a:cubicBezTo>
                <a:close/>
              </a:path>
            </a:pathLst>
          </a:custGeom>
          <a:solidFill>
            <a:srgbClr val="D0D4D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294FF3F5-FF63-4B05-914D-FF6F3740F129}"/>
              </a:ext>
            </a:extLst>
          </p:cNvPr>
          <p:cNvSpPr/>
          <p:nvPr/>
        </p:nvSpPr>
        <p:spPr>
          <a:xfrm>
            <a:off x="7247440" y="2509539"/>
            <a:ext cx="1530550" cy="3114132"/>
          </a:xfrm>
          <a:custGeom>
            <a:avLst/>
            <a:gdLst>
              <a:gd name="connsiteX0" fmla="*/ 2858870 w 3305986"/>
              <a:gd name="connsiteY0" fmla="*/ 6786860 h 6786860"/>
              <a:gd name="connsiteX1" fmla="*/ 447185 w 3305986"/>
              <a:gd name="connsiteY1" fmla="*/ 6786860 h 6786860"/>
              <a:gd name="connsiteX2" fmla="*/ 0 w 3305986"/>
              <a:gd name="connsiteY2" fmla="*/ 6339676 h 6786860"/>
              <a:gd name="connsiteX3" fmla="*/ 0 w 3305986"/>
              <a:gd name="connsiteY3" fmla="*/ 447185 h 6786860"/>
              <a:gd name="connsiteX4" fmla="*/ 447185 w 3305986"/>
              <a:gd name="connsiteY4" fmla="*/ 0 h 6786860"/>
              <a:gd name="connsiteX5" fmla="*/ 2858802 w 3305986"/>
              <a:gd name="connsiteY5" fmla="*/ 0 h 6786860"/>
              <a:gd name="connsiteX6" fmla="*/ 3305987 w 3305986"/>
              <a:gd name="connsiteY6" fmla="*/ 447185 h 6786860"/>
              <a:gd name="connsiteX7" fmla="*/ 3305987 w 3305986"/>
              <a:gd name="connsiteY7" fmla="*/ 6339743 h 6786860"/>
              <a:gd name="connsiteX8" fmla="*/ 2858870 w 3305986"/>
              <a:gd name="connsiteY8" fmla="*/ 6786860 h 67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986" h="6786860">
                <a:moveTo>
                  <a:pt x="2858870" y="6786860"/>
                </a:moveTo>
                <a:lnTo>
                  <a:pt x="447185" y="6786860"/>
                </a:lnTo>
                <a:cubicBezTo>
                  <a:pt x="200216" y="6786860"/>
                  <a:pt x="0" y="6586644"/>
                  <a:pt x="0" y="6339676"/>
                </a:cubicBezTo>
                <a:lnTo>
                  <a:pt x="0" y="447185"/>
                </a:lnTo>
                <a:cubicBezTo>
                  <a:pt x="0" y="200216"/>
                  <a:pt x="200216" y="0"/>
                  <a:pt x="447185" y="0"/>
                </a:cubicBezTo>
                <a:lnTo>
                  <a:pt x="2858802" y="0"/>
                </a:lnTo>
                <a:cubicBezTo>
                  <a:pt x="3105771" y="0"/>
                  <a:pt x="3305987" y="200216"/>
                  <a:pt x="3305987" y="447185"/>
                </a:cubicBezTo>
                <a:lnTo>
                  <a:pt x="3305987" y="6339743"/>
                </a:lnTo>
                <a:cubicBezTo>
                  <a:pt x="3305987" y="6586644"/>
                  <a:pt x="3105771" y="6786860"/>
                  <a:pt x="2858870" y="6786860"/>
                </a:cubicBezTo>
                <a:close/>
              </a:path>
            </a:pathLst>
          </a:cu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D4A2E91-9F03-4B96-A59B-44645C9C39AA}"/>
              </a:ext>
            </a:extLst>
          </p:cNvPr>
          <p:cNvSpPr/>
          <p:nvPr/>
        </p:nvSpPr>
        <p:spPr>
          <a:xfrm>
            <a:off x="7224206" y="2940720"/>
            <a:ext cx="11004" cy="107231"/>
          </a:xfrm>
          <a:custGeom>
            <a:avLst/>
            <a:gdLst>
              <a:gd name="connsiteX0" fmla="*/ 15158 w 23982"/>
              <a:gd name="connsiteY0" fmla="*/ 233697 h 233697"/>
              <a:gd name="connsiteX1" fmla="*/ 0 w 23982"/>
              <a:gd name="connsiteY1" fmla="*/ 233697 h 233697"/>
              <a:gd name="connsiteX2" fmla="*/ 0 w 23982"/>
              <a:gd name="connsiteY2" fmla="*/ 0 h 233697"/>
              <a:gd name="connsiteX3" fmla="*/ 15158 w 23982"/>
              <a:gd name="connsiteY3" fmla="*/ 0 h 233697"/>
              <a:gd name="connsiteX4" fmla="*/ 23983 w 23982"/>
              <a:gd name="connsiteY4" fmla="*/ 8825 h 233697"/>
              <a:gd name="connsiteX5" fmla="*/ 23983 w 23982"/>
              <a:gd name="connsiteY5" fmla="*/ 224805 h 233697"/>
              <a:gd name="connsiteX6" fmla="*/ 15158 w 23982"/>
              <a:gd name="connsiteY6" fmla="*/ 233697 h 2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" h="233697">
                <a:moveTo>
                  <a:pt x="15158" y="233697"/>
                </a:moveTo>
                <a:lnTo>
                  <a:pt x="0" y="233697"/>
                </a:lnTo>
                <a:lnTo>
                  <a:pt x="0" y="0"/>
                </a:lnTo>
                <a:lnTo>
                  <a:pt x="15158" y="0"/>
                </a:lnTo>
                <a:cubicBezTo>
                  <a:pt x="20008" y="0"/>
                  <a:pt x="23983" y="3975"/>
                  <a:pt x="23983" y="8825"/>
                </a:cubicBezTo>
                <a:lnTo>
                  <a:pt x="23983" y="224805"/>
                </a:lnTo>
                <a:cubicBezTo>
                  <a:pt x="23983" y="229723"/>
                  <a:pt x="20008" y="233697"/>
                  <a:pt x="15158" y="233697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9DD60EC9-D690-4534-A2F5-E57F78C49B30}"/>
              </a:ext>
            </a:extLst>
          </p:cNvPr>
          <p:cNvSpPr/>
          <p:nvPr/>
        </p:nvSpPr>
        <p:spPr>
          <a:xfrm>
            <a:off x="7224206" y="3170794"/>
            <a:ext cx="15362" cy="213875"/>
          </a:xfrm>
          <a:custGeom>
            <a:avLst/>
            <a:gdLst>
              <a:gd name="connsiteX0" fmla="*/ 24656 w 33481"/>
              <a:gd name="connsiteY0" fmla="*/ 466115 h 466115"/>
              <a:gd name="connsiteX1" fmla="*/ 10105 w 33481"/>
              <a:gd name="connsiteY1" fmla="*/ 466115 h 466115"/>
              <a:gd name="connsiteX2" fmla="*/ 0 w 33481"/>
              <a:gd name="connsiteY2" fmla="*/ 456010 h 466115"/>
              <a:gd name="connsiteX3" fmla="*/ 0 w 33481"/>
              <a:gd name="connsiteY3" fmla="*/ 10105 h 466115"/>
              <a:gd name="connsiteX4" fmla="*/ 10105 w 33481"/>
              <a:gd name="connsiteY4" fmla="*/ 0 h 466115"/>
              <a:gd name="connsiteX5" fmla="*/ 24656 w 33481"/>
              <a:gd name="connsiteY5" fmla="*/ 0 h 466115"/>
              <a:gd name="connsiteX6" fmla="*/ 33482 w 33481"/>
              <a:gd name="connsiteY6" fmla="*/ 8825 h 466115"/>
              <a:gd name="connsiteX7" fmla="*/ 33482 w 33481"/>
              <a:gd name="connsiteY7" fmla="*/ 457223 h 466115"/>
              <a:gd name="connsiteX8" fmla="*/ 24656 w 33481"/>
              <a:gd name="connsiteY8" fmla="*/ 466115 h 46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5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3"/>
                </a:lnTo>
                <a:cubicBezTo>
                  <a:pt x="33482" y="462140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5B44AAE8-8734-4A88-8FD0-23470CABC361}"/>
              </a:ext>
            </a:extLst>
          </p:cNvPr>
          <p:cNvSpPr/>
          <p:nvPr/>
        </p:nvSpPr>
        <p:spPr>
          <a:xfrm>
            <a:off x="7224237" y="3186157"/>
            <a:ext cx="8686" cy="179100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F79AA3A9-8851-4CB0-A2B7-BC91ABC29F8E}"/>
              </a:ext>
            </a:extLst>
          </p:cNvPr>
          <p:cNvSpPr/>
          <p:nvPr/>
        </p:nvSpPr>
        <p:spPr>
          <a:xfrm>
            <a:off x="7223928" y="3456384"/>
            <a:ext cx="15362" cy="213875"/>
          </a:xfrm>
          <a:custGeom>
            <a:avLst/>
            <a:gdLst>
              <a:gd name="connsiteX0" fmla="*/ 24656 w 33481"/>
              <a:gd name="connsiteY0" fmla="*/ 466115 h 466114"/>
              <a:gd name="connsiteX1" fmla="*/ 10105 w 33481"/>
              <a:gd name="connsiteY1" fmla="*/ 466115 h 466114"/>
              <a:gd name="connsiteX2" fmla="*/ 0 w 33481"/>
              <a:gd name="connsiteY2" fmla="*/ 456010 h 466114"/>
              <a:gd name="connsiteX3" fmla="*/ 0 w 33481"/>
              <a:gd name="connsiteY3" fmla="*/ 10105 h 466114"/>
              <a:gd name="connsiteX4" fmla="*/ 10105 w 33481"/>
              <a:gd name="connsiteY4" fmla="*/ 0 h 466114"/>
              <a:gd name="connsiteX5" fmla="*/ 24656 w 33481"/>
              <a:gd name="connsiteY5" fmla="*/ 0 h 466114"/>
              <a:gd name="connsiteX6" fmla="*/ 33482 w 33481"/>
              <a:gd name="connsiteY6" fmla="*/ 8825 h 466114"/>
              <a:gd name="connsiteX7" fmla="*/ 33482 w 33481"/>
              <a:gd name="connsiteY7" fmla="*/ 457222 h 466114"/>
              <a:gd name="connsiteX8" fmla="*/ 24656 w 33481"/>
              <a:gd name="connsiteY8" fmla="*/ 466115 h 4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4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2"/>
                </a:lnTo>
                <a:cubicBezTo>
                  <a:pt x="33482" y="462208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9CA9A625-B7A5-4372-968D-348F7B5F4648}"/>
              </a:ext>
            </a:extLst>
          </p:cNvPr>
          <p:cNvSpPr/>
          <p:nvPr/>
        </p:nvSpPr>
        <p:spPr>
          <a:xfrm>
            <a:off x="7223928" y="3471747"/>
            <a:ext cx="8686" cy="179100"/>
          </a:xfrm>
          <a:custGeom>
            <a:avLst/>
            <a:gdLst>
              <a:gd name="connsiteX0" fmla="*/ 17718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718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718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91" y="390327"/>
                  <a:pt x="17718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87A09811-A944-4FA6-893C-A3F961D72EFA}"/>
              </a:ext>
            </a:extLst>
          </p:cNvPr>
          <p:cNvSpPr/>
          <p:nvPr/>
        </p:nvSpPr>
        <p:spPr>
          <a:xfrm>
            <a:off x="8785446" y="3242539"/>
            <a:ext cx="15362" cy="346145"/>
          </a:xfrm>
          <a:custGeom>
            <a:avLst/>
            <a:gdLst>
              <a:gd name="connsiteX0" fmla="*/ 24656 w 33481"/>
              <a:gd name="connsiteY0" fmla="*/ 754380 h 754380"/>
              <a:gd name="connsiteX1" fmla="*/ 10105 w 33481"/>
              <a:gd name="connsiteY1" fmla="*/ 754380 h 754380"/>
              <a:gd name="connsiteX2" fmla="*/ 0 w 33481"/>
              <a:gd name="connsiteY2" fmla="*/ 744275 h 754380"/>
              <a:gd name="connsiteX3" fmla="*/ 0 w 33481"/>
              <a:gd name="connsiteY3" fmla="*/ 10105 h 754380"/>
              <a:gd name="connsiteX4" fmla="*/ 10105 w 33481"/>
              <a:gd name="connsiteY4" fmla="*/ 0 h 754380"/>
              <a:gd name="connsiteX5" fmla="*/ 24656 w 33481"/>
              <a:gd name="connsiteY5" fmla="*/ 0 h 754380"/>
              <a:gd name="connsiteX6" fmla="*/ 33482 w 33481"/>
              <a:gd name="connsiteY6" fmla="*/ 8825 h 754380"/>
              <a:gd name="connsiteX7" fmla="*/ 33482 w 33481"/>
              <a:gd name="connsiteY7" fmla="*/ 745555 h 754380"/>
              <a:gd name="connsiteX8" fmla="*/ 24656 w 33481"/>
              <a:gd name="connsiteY8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754380">
                <a:moveTo>
                  <a:pt x="24656" y="754380"/>
                </a:moveTo>
                <a:lnTo>
                  <a:pt x="10105" y="754380"/>
                </a:lnTo>
                <a:cubicBezTo>
                  <a:pt x="4514" y="754380"/>
                  <a:pt x="0" y="749866"/>
                  <a:pt x="0" y="744275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745555"/>
                </a:lnTo>
                <a:cubicBezTo>
                  <a:pt x="33482" y="750405"/>
                  <a:pt x="29507" y="754380"/>
                  <a:pt x="24656" y="754380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1051CE3E-A25D-4419-A3AA-D412989C41E1}"/>
              </a:ext>
            </a:extLst>
          </p:cNvPr>
          <p:cNvSpPr/>
          <p:nvPr/>
        </p:nvSpPr>
        <p:spPr>
          <a:xfrm>
            <a:off x="8792122" y="3267422"/>
            <a:ext cx="8686" cy="289856"/>
          </a:xfrm>
          <a:custGeom>
            <a:avLst/>
            <a:gdLst>
              <a:gd name="connsiteX0" fmla="*/ 17650 w 18930"/>
              <a:gd name="connsiteY0" fmla="*/ 631704 h 631704"/>
              <a:gd name="connsiteX1" fmla="*/ 1886 w 18930"/>
              <a:gd name="connsiteY1" fmla="*/ 631704 h 631704"/>
              <a:gd name="connsiteX2" fmla="*/ 0 w 18930"/>
              <a:gd name="connsiteY2" fmla="*/ 629818 h 631704"/>
              <a:gd name="connsiteX3" fmla="*/ 0 w 18930"/>
              <a:gd name="connsiteY3" fmla="*/ 1886 h 631704"/>
              <a:gd name="connsiteX4" fmla="*/ 1886 w 18930"/>
              <a:gd name="connsiteY4" fmla="*/ 0 h 631704"/>
              <a:gd name="connsiteX5" fmla="*/ 17650 w 18930"/>
              <a:gd name="connsiteY5" fmla="*/ 0 h 631704"/>
              <a:gd name="connsiteX6" fmla="*/ 18930 w 18930"/>
              <a:gd name="connsiteY6" fmla="*/ 1280 h 631704"/>
              <a:gd name="connsiteX7" fmla="*/ 18930 w 18930"/>
              <a:gd name="connsiteY7" fmla="*/ 630491 h 631704"/>
              <a:gd name="connsiteX8" fmla="*/ 17650 w 18930"/>
              <a:gd name="connsiteY8" fmla="*/ 631704 h 6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631704">
                <a:moveTo>
                  <a:pt x="17650" y="631704"/>
                </a:moveTo>
                <a:lnTo>
                  <a:pt x="1886" y="631704"/>
                </a:lnTo>
                <a:cubicBezTo>
                  <a:pt x="808" y="631704"/>
                  <a:pt x="0" y="630828"/>
                  <a:pt x="0" y="629818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630491"/>
                </a:lnTo>
                <a:cubicBezTo>
                  <a:pt x="18863" y="631098"/>
                  <a:pt x="18324" y="631704"/>
                  <a:pt x="17650" y="631704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7" name="Graphic 2">
            <a:extLst>
              <a:ext uri="{FF2B5EF4-FFF2-40B4-BE49-F238E27FC236}">
                <a16:creationId xmlns:a16="http://schemas.microsoft.com/office/drawing/2014/main" id="{A0DF7535-AA39-416F-84D0-138B7D93F8ED}"/>
              </a:ext>
            </a:extLst>
          </p:cNvPr>
          <p:cNvSpPr/>
          <p:nvPr/>
        </p:nvSpPr>
        <p:spPr>
          <a:xfrm>
            <a:off x="8788382" y="3966668"/>
            <a:ext cx="12426" cy="237214"/>
          </a:xfrm>
          <a:custGeom>
            <a:avLst/>
            <a:gdLst>
              <a:gd name="connsiteX0" fmla="*/ 18257 w 27081"/>
              <a:gd name="connsiteY0" fmla="*/ 516977 h 516977"/>
              <a:gd name="connsiteX1" fmla="*/ 10105 w 27081"/>
              <a:gd name="connsiteY1" fmla="*/ 516977 h 516977"/>
              <a:gd name="connsiteX2" fmla="*/ 0 w 27081"/>
              <a:gd name="connsiteY2" fmla="*/ 506872 h 516977"/>
              <a:gd name="connsiteX3" fmla="*/ 0 w 27081"/>
              <a:gd name="connsiteY3" fmla="*/ 10105 h 516977"/>
              <a:gd name="connsiteX4" fmla="*/ 10105 w 27081"/>
              <a:gd name="connsiteY4" fmla="*/ 0 h 516977"/>
              <a:gd name="connsiteX5" fmla="*/ 18257 w 27081"/>
              <a:gd name="connsiteY5" fmla="*/ 0 h 516977"/>
              <a:gd name="connsiteX6" fmla="*/ 27082 w 27081"/>
              <a:gd name="connsiteY6" fmla="*/ 8825 h 516977"/>
              <a:gd name="connsiteX7" fmla="*/ 27082 w 27081"/>
              <a:gd name="connsiteY7" fmla="*/ 508152 h 516977"/>
              <a:gd name="connsiteX8" fmla="*/ 18257 w 27081"/>
              <a:gd name="connsiteY8" fmla="*/ 516977 h 5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1" h="516977">
                <a:moveTo>
                  <a:pt x="18257" y="516977"/>
                </a:moveTo>
                <a:lnTo>
                  <a:pt x="10105" y="516977"/>
                </a:lnTo>
                <a:cubicBezTo>
                  <a:pt x="4514" y="516977"/>
                  <a:pt x="0" y="512464"/>
                  <a:pt x="0" y="506872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18257" y="0"/>
                </a:lnTo>
                <a:cubicBezTo>
                  <a:pt x="23107" y="0"/>
                  <a:pt x="27082" y="3975"/>
                  <a:pt x="27082" y="8825"/>
                </a:cubicBezTo>
                <a:lnTo>
                  <a:pt x="27082" y="508152"/>
                </a:lnTo>
                <a:cubicBezTo>
                  <a:pt x="27082" y="513003"/>
                  <a:pt x="23107" y="516977"/>
                  <a:pt x="18257" y="516977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2">
            <a:extLst>
              <a:ext uri="{FF2B5EF4-FFF2-40B4-BE49-F238E27FC236}">
                <a16:creationId xmlns:a16="http://schemas.microsoft.com/office/drawing/2014/main" id="{EC0BE9BD-8B40-4448-9291-F0A47C4DBA1F}"/>
              </a:ext>
            </a:extLst>
          </p:cNvPr>
          <p:cNvSpPr/>
          <p:nvPr/>
        </p:nvSpPr>
        <p:spPr>
          <a:xfrm>
            <a:off x="8793761" y="3983700"/>
            <a:ext cx="7047" cy="198636"/>
          </a:xfrm>
          <a:custGeom>
            <a:avLst/>
            <a:gdLst>
              <a:gd name="connsiteX0" fmla="*/ 14080 w 15359"/>
              <a:gd name="connsiteY0" fmla="*/ 432903 h 432902"/>
              <a:gd name="connsiteX1" fmla="*/ 1886 w 15359"/>
              <a:gd name="connsiteY1" fmla="*/ 432903 h 432902"/>
              <a:gd name="connsiteX2" fmla="*/ 0 w 15359"/>
              <a:gd name="connsiteY2" fmla="*/ 431016 h 432902"/>
              <a:gd name="connsiteX3" fmla="*/ 0 w 15359"/>
              <a:gd name="connsiteY3" fmla="*/ 1886 h 432902"/>
              <a:gd name="connsiteX4" fmla="*/ 1886 w 15359"/>
              <a:gd name="connsiteY4" fmla="*/ 0 h 432902"/>
              <a:gd name="connsiteX5" fmla="*/ 14080 w 15359"/>
              <a:gd name="connsiteY5" fmla="*/ 0 h 432902"/>
              <a:gd name="connsiteX6" fmla="*/ 15360 w 15359"/>
              <a:gd name="connsiteY6" fmla="*/ 1280 h 432902"/>
              <a:gd name="connsiteX7" fmla="*/ 15360 w 15359"/>
              <a:gd name="connsiteY7" fmla="*/ 431690 h 432902"/>
              <a:gd name="connsiteX8" fmla="*/ 14080 w 15359"/>
              <a:gd name="connsiteY8" fmla="*/ 432903 h 4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9" h="432902">
                <a:moveTo>
                  <a:pt x="14080" y="432903"/>
                </a:moveTo>
                <a:lnTo>
                  <a:pt x="1886" y="432903"/>
                </a:lnTo>
                <a:cubicBezTo>
                  <a:pt x="808" y="432903"/>
                  <a:pt x="0" y="432027"/>
                  <a:pt x="0" y="431016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4080" y="0"/>
                </a:lnTo>
                <a:cubicBezTo>
                  <a:pt x="14753" y="0"/>
                  <a:pt x="15360" y="539"/>
                  <a:pt x="15360" y="1280"/>
                </a:cubicBezTo>
                <a:lnTo>
                  <a:pt x="15360" y="431690"/>
                </a:lnTo>
                <a:cubicBezTo>
                  <a:pt x="15360" y="432364"/>
                  <a:pt x="14821" y="432903"/>
                  <a:pt x="14080" y="432903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Oval 216">
            <a:extLst>
              <a:ext uri="{FF2B5EF4-FFF2-40B4-BE49-F238E27FC236}">
                <a16:creationId xmlns:a16="http://schemas.microsoft.com/office/drawing/2014/main" id="{80937075-1736-486D-B42C-3FC2513613CA}"/>
              </a:ext>
            </a:extLst>
          </p:cNvPr>
          <p:cNvSpPr>
            <a:spLocks noChangeAspect="1"/>
          </p:cNvSpPr>
          <p:nvPr/>
        </p:nvSpPr>
        <p:spPr>
          <a:xfrm>
            <a:off x="8270853" y="2557837"/>
            <a:ext cx="73152" cy="73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17">
            <a:extLst>
              <a:ext uri="{FF2B5EF4-FFF2-40B4-BE49-F238E27FC236}">
                <a16:creationId xmlns:a16="http://schemas.microsoft.com/office/drawing/2014/main" id="{AAF9148F-3CB4-458C-9724-C402F2D9333D}"/>
              </a:ext>
            </a:extLst>
          </p:cNvPr>
          <p:cNvSpPr>
            <a:spLocks noChangeAspect="1"/>
          </p:cNvSpPr>
          <p:nvPr/>
        </p:nvSpPr>
        <p:spPr>
          <a:xfrm>
            <a:off x="8275425" y="2562409"/>
            <a:ext cx="64008" cy="64008"/>
          </a:xfrm>
          <a:prstGeom prst="ellipse">
            <a:avLst/>
          </a:pr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218">
            <a:extLst>
              <a:ext uri="{FF2B5EF4-FFF2-40B4-BE49-F238E27FC236}">
                <a16:creationId xmlns:a16="http://schemas.microsoft.com/office/drawing/2014/main" id="{843BB2FA-7F22-49B0-BC78-2E9B0305C296}"/>
              </a:ext>
            </a:extLst>
          </p:cNvPr>
          <p:cNvSpPr/>
          <p:nvPr/>
        </p:nvSpPr>
        <p:spPr>
          <a:xfrm>
            <a:off x="8291610" y="2578594"/>
            <a:ext cx="31638" cy="31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219">
            <a:extLst>
              <a:ext uri="{FF2B5EF4-FFF2-40B4-BE49-F238E27FC236}">
                <a16:creationId xmlns:a16="http://schemas.microsoft.com/office/drawing/2014/main" id="{8B4DD387-A517-48E9-B699-088D6CA4D3BD}"/>
              </a:ext>
            </a:extLst>
          </p:cNvPr>
          <p:cNvSpPr/>
          <p:nvPr/>
        </p:nvSpPr>
        <p:spPr>
          <a:xfrm>
            <a:off x="8299038" y="2586022"/>
            <a:ext cx="16783" cy="16783"/>
          </a:xfrm>
          <a:prstGeom prst="ellipse">
            <a:avLst/>
          </a:prstGeom>
          <a:solidFill>
            <a:srgbClr val="081422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Graphic 2">
            <a:extLst>
              <a:ext uri="{FF2B5EF4-FFF2-40B4-BE49-F238E27FC236}">
                <a16:creationId xmlns:a16="http://schemas.microsoft.com/office/drawing/2014/main" id="{4EF42A38-AD69-4C54-9896-6639F2020E15}"/>
              </a:ext>
            </a:extLst>
          </p:cNvPr>
          <p:cNvSpPr/>
          <p:nvPr userDrawn="1"/>
        </p:nvSpPr>
        <p:spPr>
          <a:xfrm flipH="1">
            <a:off x="7225298" y="2953504"/>
            <a:ext cx="5842" cy="81663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41603E8A-3D98-41B6-913A-5C71C86D998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284233" y="2563170"/>
            <a:ext cx="1456965" cy="3006901"/>
          </a:xfrm>
          <a:custGeom>
            <a:avLst/>
            <a:gdLst>
              <a:gd name="connsiteX0" fmla="*/ 156716 w 1456965"/>
              <a:gd name="connsiteY0" fmla="*/ 0 h 3006901"/>
              <a:gd name="connsiteX1" fmla="*/ 295475 w 1456965"/>
              <a:gd name="connsiteY1" fmla="*/ 0 h 3006901"/>
              <a:gd name="connsiteX2" fmla="*/ 308926 w 1456965"/>
              <a:gd name="connsiteY2" fmla="*/ 12735 h 3006901"/>
              <a:gd name="connsiteX3" fmla="*/ 413011 w 1456965"/>
              <a:gd name="connsiteY3" fmla="*/ 111281 h 3006901"/>
              <a:gd name="connsiteX4" fmla="*/ 1037425 w 1456965"/>
              <a:gd name="connsiteY4" fmla="*/ 111281 h 3006901"/>
              <a:gd name="connsiteX5" fmla="*/ 1141510 w 1456965"/>
              <a:gd name="connsiteY5" fmla="*/ 12735 h 3006901"/>
              <a:gd name="connsiteX6" fmla="*/ 1154961 w 1456965"/>
              <a:gd name="connsiteY6" fmla="*/ 0 h 3006901"/>
              <a:gd name="connsiteX7" fmla="*/ 1300250 w 1456965"/>
              <a:gd name="connsiteY7" fmla="*/ 0 h 3006901"/>
              <a:gd name="connsiteX8" fmla="*/ 1456965 w 1456965"/>
              <a:gd name="connsiteY8" fmla="*/ 148374 h 3006901"/>
              <a:gd name="connsiteX9" fmla="*/ 1456965 w 1456965"/>
              <a:gd name="connsiteY9" fmla="*/ 2858526 h 3006901"/>
              <a:gd name="connsiteX10" fmla="*/ 1300250 w 1456965"/>
              <a:gd name="connsiteY10" fmla="*/ 3006901 h 3006901"/>
              <a:gd name="connsiteX11" fmla="*/ 156716 w 1456965"/>
              <a:gd name="connsiteY11" fmla="*/ 3006901 h 3006901"/>
              <a:gd name="connsiteX12" fmla="*/ 0 w 1456965"/>
              <a:gd name="connsiteY12" fmla="*/ 2858526 h 3006901"/>
              <a:gd name="connsiteX13" fmla="*/ 0 w 1456965"/>
              <a:gd name="connsiteY13" fmla="*/ 148374 h 3006901"/>
              <a:gd name="connsiteX14" fmla="*/ 156716 w 1456965"/>
              <a:gd name="connsiteY14" fmla="*/ 0 h 30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6965" h="3006901">
                <a:moveTo>
                  <a:pt x="156716" y="0"/>
                </a:moveTo>
                <a:lnTo>
                  <a:pt x="295475" y="0"/>
                </a:lnTo>
                <a:cubicBezTo>
                  <a:pt x="302886" y="0"/>
                  <a:pt x="308926" y="5688"/>
                  <a:pt x="308926" y="12735"/>
                </a:cubicBezTo>
                <a:cubicBezTo>
                  <a:pt x="308926" y="67170"/>
                  <a:pt x="355549" y="111281"/>
                  <a:pt x="413011" y="111281"/>
                </a:cubicBezTo>
                <a:lnTo>
                  <a:pt x="1037425" y="111281"/>
                </a:lnTo>
                <a:cubicBezTo>
                  <a:pt x="1094920" y="111281"/>
                  <a:pt x="1141510" y="67140"/>
                  <a:pt x="1141510" y="12735"/>
                </a:cubicBezTo>
                <a:cubicBezTo>
                  <a:pt x="1141510" y="5719"/>
                  <a:pt x="1147517" y="0"/>
                  <a:pt x="1154961" y="0"/>
                </a:cubicBezTo>
                <a:lnTo>
                  <a:pt x="1300250" y="0"/>
                </a:lnTo>
                <a:cubicBezTo>
                  <a:pt x="1386802" y="0"/>
                  <a:pt x="1456965" y="66429"/>
                  <a:pt x="1456965" y="148374"/>
                </a:cubicBezTo>
                <a:lnTo>
                  <a:pt x="1456965" y="2858526"/>
                </a:lnTo>
                <a:cubicBezTo>
                  <a:pt x="1456965" y="2940472"/>
                  <a:pt x="1386802" y="3006901"/>
                  <a:pt x="1300250" y="3006901"/>
                </a:cubicBezTo>
                <a:lnTo>
                  <a:pt x="156716" y="3006901"/>
                </a:lnTo>
                <a:cubicBezTo>
                  <a:pt x="70163" y="3006901"/>
                  <a:pt x="0" y="2940472"/>
                  <a:pt x="0" y="2858526"/>
                </a:cubicBezTo>
                <a:lnTo>
                  <a:pt x="0" y="148374"/>
                </a:lnTo>
                <a:cubicBezTo>
                  <a:pt x="0" y="66429"/>
                  <a:pt x="70163" y="0"/>
                  <a:pt x="15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708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4A0EA643-E018-4804-98F5-ED72D60FA05C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C3C8D2A-7493-49A6-BC5D-85D373BCAF3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DB9A46D1-AA19-4F9E-A750-3790822247B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9B00005A-443E-4EDD-BA1C-9FF4B148EB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448ADAF5-2857-4508-A8F5-173632FFEC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470D56DA-963E-4CBB-99A3-8D678876D1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63669232-C35B-4F94-B0BE-A9C6E3D46C2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6BC1DAE5-414B-4DF8-85B5-7B918E3DCE9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FB011250-DC07-4C0C-A382-B7F80C149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3">
                <a:extLst>
                  <a:ext uri="{FF2B5EF4-FFF2-40B4-BE49-F238E27FC236}">
                    <a16:creationId xmlns:a16="http://schemas.microsoft.com/office/drawing/2014/main" id="{93635ADE-7E35-4D6D-A3D2-0470AFCFA0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4CD72FD9-E2DC-4278-973C-FA8A0C1376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534D30CE-DF8A-4F25-B1A1-B0ECBCEEC1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304A726F-9BA6-4D31-8D52-5145F512C0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2B5D7023-6965-4E5A-B312-584FF74134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65EFBD-1384-42E6-BC73-BCA91FEC71B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E4EF15C-FF47-4276-9AF7-4CC053619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4579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35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737C-A3AB-4549-B759-B112E644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D5B2-1044-FBA5-3EC2-C27CA18D8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73B6-8E32-B907-49EE-E73F83B3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FCB4-FBF7-58C4-0AB3-40E9702C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77BE-96AB-501F-589D-828C3C3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312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E580C4E9-F7E1-450E-BA12-AE1B6B3594E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10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03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B3BBCB23-58AF-458F-BAC2-DC1BBAED2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62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35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C5FA427-1976-4FB6-AFC8-D43650F23ACE}"/>
              </a:ext>
            </a:extLst>
          </p:cNvPr>
          <p:cNvSpPr>
            <a:spLocks/>
          </p:cNvSpPr>
          <p:nvPr userDrawn="1"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91A5CD-9F15-47A9-86F2-E34601F5C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343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1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F365D7-7FE8-4320-988A-2AE655751A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5886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3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99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985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0788-6E09-9099-199F-9EC312F3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ABF77-7121-E7E5-9B08-EC9252237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B77B-C407-B96F-39E1-1B16BEE8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8EC6A-11D3-510C-180F-FB16F1C2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BEB4-676B-4489-E1F1-6B297F3D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551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0372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0C1C1-C23C-47F0-9270-7C661628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B-DFD1-45D4-B524-511CD10C9F63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4C7BB-CB11-4932-8EE2-971E974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D19E8-F15E-48DC-9478-52A9E549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DDAB-D9E9-484D-ADF7-185FE66F4003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448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5CBD-FFF4-68AE-999C-F5669C53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3C283-0E70-51C8-5E77-76C8AA68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E3CB-5434-A486-C01A-4B801801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56C6-0EFF-4406-B21B-2894F8181CA3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C3CC-70D9-3947-9AEB-C440EE57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C22F9-7230-8C82-5667-CF40C0D4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021F-8084-42AA-B747-B0045A871704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16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43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3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8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32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9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0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438B-B251-0FAE-41B6-9A166211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2F6C-DB5B-90B5-0F5F-025E3CA66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6E7B8-948B-2267-075B-4F69933BE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4F405-7AC5-FA7D-C50D-EEC0CEE7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214FE-3906-4301-F6E1-ED7D1D67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AC8AD-7AD0-B06C-C7F1-2388CD7E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338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6718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27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5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48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66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49543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‹N°›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1229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DF25-A3A5-5354-EE73-F2CC23FF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FAD12-9A3F-E75F-EC9C-23CFCF2D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88E65-2AB0-8C61-A934-D9CF6F039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38391-1070-A14D-C55D-9497B8DC7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03EC1-4125-5604-C715-C1A410828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2DA6D-9F19-3E9E-06EE-CDAA848D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36021-D494-1F72-6796-A816E927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F96FD-3165-89D9-F574-C3351F4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89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962-D9BE-966B-1D83-50B26AF5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D8FB1-C382-8F0B-2125-8C90914F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9C88A-CD22-DDE2-1529-80620F8E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3BD12-8B83-774D-FB7B-B870EC37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79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2F31E-EDD1-CA50-DFF8-A7383EF7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45C61-8380-4B35-C448-E83164D5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43DCA-7DC3-6D57-3EF6-4616B953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87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1562-91BE-041B-AAF9-F9FC56C8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4C64-CDA3-6C4D-EF9E-BCF5D2601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EBAD5-41CC-EC9E-A924-E0E3CE589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15D50-07F4-02B3-3DB5-3B184679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43DBC-1242-E0B7-F9B3-EF8CDC5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0159E-4115-37C8-4775-594CDE62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7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1C22-6E61-554E-703D-37F61BA4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D9BD4-6602-B395-220B-44A182A00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03AD0-254D-6EF8-2921-75FF20058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BBAC8-0D51-DEF9-2D59-BB3A0223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D415-D383-D282-29A2-31D48066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F3CC0-1E29-760E-B19D-16DA213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00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6065A-3AEE-987D-5D94-D20C288A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28879-BC76-4422-D011-BC689E3D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327D4-7E9D-3B58-92F3-6BB8D4558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062CA3-4F3D-4671-9DA9-27FCDEE9DEBE}" type="datetimeFigureOut">
              <a:rPr lang="en-IN" smtClean="0"/>
              <a:t>10-12-2024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1917-4DA5-1FF9-46E7-5A6158D29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A17B-5E69-0320-2C87-8491E5CF8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9307FB-B810-42C8-813A-5B709B8F8AB7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73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8.jp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9AD02EE-ECF2-BBA0-323A-68B538659F6B}"/>
              </a:ext>
            </a:extLst>
          </p:cNvPr>
          <p:cNvGrpSpPr/>
          <p:nvPr/>
        </p:nvGrpSpPr>
        <p:grpSpPr>
          <a:xfrm>
            <a:off x="3853181" y="231314"/>
            <a:ext cx="8185198" cy="6405221"/>
            <a:chOff x="4345803" y="629071"/>
            <a:chExt cx="7502805" cy="57566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49BA1-6B0F-BAF2-FE13-E1D2E8ABFCBD}"/>
                </a:ext>
              </a:extLst>
            </p:cNvPr>
            <p:cNvSpPr/>
            <p:nvPr/>
          </p:nvSpPr>
          <p:spPr>
            <a:xfrm rot="18900000">
              <a:off x="4345803" y="1986540"/>
              <a:ext cx="2923229" cy="2902332"/>
            </a:xfrm>
            <a:custGeom>
              <a:avLst/>
              <a:gdLst>
                <a:gd name="connsiteX0" fmla="*/ 3741536 w 3741564"/>
                <a:gd name="connsiteY0" fmla="*/ 1870738 h 3741564"/>
                <a:gd name="connsiteX1" fmla="*/ 1870753 w 3741564"/>
                <a:gd name="connsiteY1" fmla="*/ 3741521 h 3741564"/>
                <a:gd name="connsiteX2" fmla="*/ -29 w 3741564"/>
                <a:gd name="connsiteY2" fmla="*/ 1870738 h 3741564"/>
                <a:gd name="connsiteX3" fmla="*/ 1870753 w 3741564"/>
                <a:gd name="connsiteY3" fmla="*/ -44 h 3741564"/>
                <a:gd name="connsiteX4" fmla="*/ 3741536 w 3741564"/>
                <a:gd name="connsiteY4" fmla="*/ 1870738 h 374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564" h="3741564">
                  <a:moveTo>
                    <a:pt x="3741536" y="1870738"/>
                  </a:moveTo>
                  <a:cubicBezTo>
                    <a:pt x="3741536" y="2903943"/>
                    <a:pt x="2903958" y="3741521"/>
                    <a:pt x="1870753" y="3741521"/>
                  </a:cubicBezTo>
                  <a:cubicBezTo>
                    <a:pt x="837549" y="3741521"/>
                    <a:pt x="-29" y="2903943"/>
                    <a:pt x="-29" y="1870738"/>
                  </a:cubicBezTo>
                  <a:cubicBezTo>
                    <a:pt x="-29" y="837534"/>
                    <a:pt x="837549" y="-44"/>
                    <a:pt x="1870753" y="-44"/>
                  </a:cubicBezTo>
                  <a:cubicBezTo>
                    <a:pt x="2903958" y="-44"/>
                    <a:pt x="3741536" y="837534"/>
                    <a:pt x="3741536" y="1870738"/>
                  </a:cubicBezTo>
                  <a:close/>
                </a:path>
              </a:pathLst>
            </a:custGeom>
            <a:solidFill>
              <a:schemeClr val="bg2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109C862-9A30-E6E6-0E9C-9C4E49D01A90}"/>
                </a:ext>
              </a:extLst>
            </p:cNvPr>
            <p:cNvSpPr/>
            <p:nvPr/>
          </p:nvSpPr>
          <p:spPr>
            <a:xfrm rot="18900000">
              <a:off x="5200795" y="1260525"/>
              <a:ext cx="871198" cy="871198"/>
            </a:xfrm>
            <a:custGeom>
              <a:avLst/>
              <a:gdLst>
                <a:gd name="connsiteX0" fmla="*/ 1034280 w 1034308"/>
                <a:gd name="connsiteY0" fmla="*/ 517111 h 1034308"/>
                <a:gd name="connsiteX1" fmla="*/ 517125 w 1034308"/>
                <a:gd name="connsiteY1" fmla="*/ 1034265 h 1034308"/>
                <a:gd name="connsiteX2" fmla="*/ -29 w 1034308"/>
                <a:gd name="connsiteY2" fmla="*/ 517111 h 1034308"/>
                <a:gd name="connsiteX3" fmla="*/ 517125 w 1034308"/>
                <a:gd name="connsiteY3" fmla="*/ -44 h 1034308"/>
                <a:gd name="connsiteX4" fmla="*/ 1034280 w 1034308"/>
                <a:gd name="connsiteY4" fmla="*/ 517111 h 103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08" h="1034308">
                  <a:moveTo>
                    <a:pt x="1034280" y="517111"/>
                  </a:moveTo>
                  <a:cubicBezTo>
                    <a:pt x="1034280" y="802727"/>
                    <a:pt x="802742" y="1034265"/>
                    <a:pt x="517125" y="1034265"/>
                  </a:cubicBezTo>
                  <a:cubicBezTo>
                    <a:pt x="231509" y="1034265"/>
                    <a:pt x="-29" y="802727"/>
                    <a:pt x="-29" y="517111"/>
                  </a:cubicBezTo>
                  <a:cubicBezTo>
                    <a:pt x="-29" y="231494"/>
                    <a:pt x="231509" y="-44"/>
                    <a:pt x="517125" y="-44"/>
                  </a:cubicBezTo>
                  <a:cubicBezTo>
                    <a:pt x="802742" y="-44"/>
                    <a:pt x="1034280" y="231494"/>
                    <a:pt x="1034280" y="517111"/>
                  </a:cubicBezTo>
                  <a:close/>
                </a:path>
              </a:pathLst>
            </a:custGeom>
            <a:solidFill>
              <a:schemeClr val="accent1"/>
            </a:solidFill>
            <a:ln w="14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CB9213-D4FC-ECA2-38B0-7A575B6000BD}"/>
                </a:ext>
              </a:extLst>
            </p:cNvPr>
            <p:cNvSpPr/>
            <p:nvPr/>
          </p:nvSpPr>
          <p:spPr>
            <a:xfrm rot="20652001">
              <a:off x="6849077" y="3528537"/>
              <a:ext cx="871198" cy="871198"/>
            </a:xfrm>
            <a:custGeom>
              <a:avLst/>
              <a:gdLst>
                <a:gd name="connsiteX0" fmla="*/ 1034280 w 1034308"/>
                <a:gd name="connsiteY0" fmla="*/ 517110 h 1034308"/>
                <a:gd name="connsiteX1" fmla="*/ 517125 w 1034308"/>
                <a:gd name="connsiteY1" fmla="*/ 1034265 h 1034308"/>
                <a:gd name="connsiteX2" fmla="*/ -29 w 1034308"/>
                <a:gd name="connsiteY2" fmla="*/ 517110 h 1034308"/>
                <a:gd name="connsiteX3" fmla="*/ 517125 w 1034308"/>
                <a:gd name="connsiteY3" fmla="*/ -44 h 1034308"/>
                <a:gd name="connsiteX4" fmla="*/ 1034280 w 1034308"/>
                <a:gd name="connsiteY4" fmla="*/ 517110 h 103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08" h="1034308">
                  <a:moveTo>
                    <a:pt x="1034280" y="517110"/>
                  </a:moveTo>
                  <a:cubicBezTo>
                    <a:pt x="1034280" y="802726"/>
                    <a:pt x="802742" y="1034265"/>
                    <a:pt x="517125" y="1034265"/>
                  </a:cubicBezTo>
                  <a:cubicBezTo>
                    <a:pt x="231509" y="1034265"/>
                    <a:pt x="-29" y="802727"/>
                    <a:pt x="-29" y="517110"/>
                  </a:cubicBezTo>
                  <a:cubicBezTo>
                    <a:pt x="-29" y="231494"/>
                    <a:pt x="231509" y="-44"/>
                    <a:pt x="517125" y="-44"/>
                  </a:cubicBezTo>
                  <a:cubicBezTo>
                    <a:pt x="802741" y="-44"/>
                    <a:pt x="1034280" y="231493"/>
                    <a:pt x="1034280" y="517110"/>
                  </a:cubicBezTo>
                  <a:close/>
                </a:path>
              </a:pathLst>
            </a:custGeom>
            <a:solidFill>
              <a:schemeClr val="accent3"/>
            </a:solidFill>
            <a:ln w="14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DFD65B0-B56C-4080-143F-BA07DE608225}"/>
                </a:ext>
              </a:extLst>
            </p:cNvPr>
            <p:cNvSpPr/>
            <p:nvPr/>
          </p:nvSpPr>
          <p:spPr>
            <a:xfrm rot="17819998">
              <a:off x="6848849" y="2457869"/>
              <a:ext cx="871198" cy="871198"/>
            </a:xfrm>
            <a:custGeom>
              <a:avLst/>
              <a:gdLst>
                <a:gd name="connsiteX0" fmla="*/ 1034280 w 1034308"/>
                <a:gd name="connsiteY0" fmla="*/ 517110 h 1034308"/>
                <a:gd name="connsiteX1" fmla="*/ 517125 w 1034308"/>
                <a:gd name="connsiteY1" fmla="*/ 1034265 h 1034308"/>
                <a:gd name="connsiteX2" fmla="*/ -29 w 1034308"/>
                <a:gd name="connsiteY2" fmla="*/ 517110 h 1034308"/>
                <a:gd name="connsiteX3" fmla="*/ 517125 w 1034308"/>
                <a:gd name="connsiteY3" fmla="*/ -44 h 1034308"/>
                <a:gd name="connsiteX4" fmla="*/ 1034280 w 1034308"/>
                <a:gd name="connsiteY4" fmla="*/ 517110 h 103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08" h="1034308">
                  <a:moveTo>
                    <a:pt x="1034280" y="517110"/>
                  </a:moveTo>
                  <a:cubicBezTo>
                    <a:pt x="1034280" y="802727"/>
                    <a:pt x="802742" y="1034265"/>
                    <a:pt x="517125" y="1034265"/>
                  </a:cubicBezTo>
                  <a:cubicBezTo>
                    <a:pt x="231509" y="1034265"/>
                    <a:pt x="-29" y="802727"/>
                    <a:pt x="-29" y="517110"/>
                  </a:cubicBezTo>
                  <a:cubicBezTo>
                    <a:pt x="-29" y="231494"/>
                    <a:pt x="231509" y="-44"/>
                    <a:pt x="517125" y="-44"/>
                  </a:cubicBezTo>
                  <a:cubicBezTo>
                    <a:pt x="802742" y="-44"/>
                    <a:pt x="1034280" y="231494"/>
                    <a:pt x="1034280" y="517110"/>
                  </a:cubicBezTo>
                  <a:close/>
                </a:path>
              </a:pathLst>
            </a:custGeom>
            <a:solidFill>
              <a:schemeClr val="accent5"/>
            </a:solidFill>
            <a:ln w="14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03D697-388D-FBF1-7F18-7C6CFC52DE6F}"/>
                </a:ext>
              </a:extLst>
            </p:cNvPr>
            <p:cNvSpPr/>
            <p:nvPr/>
          </p:nvSpPr>
          <p:spPr>
            <a:xfrm rot="19643399">
              <a:off x="6219358" y="1591419"/>
              <a:ext cx="871198" cy="871198"/>
            </a:xfrm>
            <a:custGeom>
              <a:avLst/>
              <a:gdLst>
                <a:gd name="connsiteX0" fmla="*/ 1034279 w 1034308"/>
                <a:gd name="connsiteY0" fmla="*/ 517110 h 1034308"/>
                <a:gd name="connsiteX1" fmla="*/ 517125 w 1034308"/>
                <a:gd name="connsiteY1" fmla="*/ 1034264 h 1034308"/>
                <a:gd name="connsiteX2" fmla="*/ -29 w 1034308"/>
                <a:gd name="connsiteY2" fmla="*/ 517110 h 1034308"/>
                <a:gd name="connsiteX3" fmla="*/ 517125 w 1034308"/>
                <a:gd name="connsiteY3" fmla="*/ -44 h 1034308"/>
                <a:gd name="connsiteX4" fmla="*/ 1034279 w 1034308"/>
                <a:gd name="connsiteY4" fmla="*/ 517110 h 103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08" h="1034308">
                  <a:moveTo>
                    <a:pt x="1034279" y="517110"/>
                  </a:moveTo>
                  <a:cubicBezTo>
                    <a:pt x="1034279" y="802727"/>
                    <a:pt x="802742" y="1034264"/>
                    <a:pt x="517125" y="1034264"/>
                  </a:cubicBezTo>
                  <a:cubicBezTo>
                    <a:pt x="231509" y="1034264"/>
                    <a:pt x="-29" y="802727"/>
                    <a:pt x="-29" y="517110"/>
                  </a:cubicBezTo>
                  <a:cubicBezTo>
                    <a:pt x="-29" y="231494"/>
                    <a:pt x="231509" y="-44"/>
                    <a:pt x="517125" y="-44"/>
                  </a:cubicBezTo>
                  <a:cubicBezTo>
                    <a:pt x="802742" y="-44"/>
                    <a:pt x="1034279" y="231494"/>
                    <a:pt x="1034279" y="517110"/>
                  </a:cubicBezTo>
                  <a:close/>
                </a:path>
              </a:pathLst>
            </a:custGeom>
            <a:solidFill>
              <a:schemeClr val="accent2"/>
            </a:solidFill>
            <a:ln w="14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B62B84-7B96-E296-391E-B27A8D98BB96}"/>
                </a:ext>
              </a:extLst>
            </p:cNvPr>
            <p:cNvSpPr/>
            <p:nvPr/>
          </p:nvSpPr>
          <p:spPr>
            <a:xfrm rot="21559800">
              <a:off x="6219610" y="4395043"/>
              <a:ext cx="871199" cy="871198"/>
            </a:xfrm>
            <a:custGeom>
              <a:avLst/>
              <a:gdLst>
                <a:gd name="connsiteX0" fmla="*/ 1034280 w 1034309"/>
                <a:gd name="connsiteY0" fmla="*/ 517111 h 1034309"/>
                <a:gd name="connsiteX1" fmla="*/ 517125 w 1034309"/>
                <a:gd name="connsiteY1" fmla="*/ 1034265 h 1034309"/>
                <a:gd name="connsiteX2" fmla="*/ -29 w 1034309"/>
                <a:gd name="connsiteY2" fmla="*/ 517111 h 1034309"/>
                <a:gd name="connsiteX3" fmla="*/ 517125 w 1034309"/>
                <a:gd name="connsiteY3" fmla="*/ -44 h 1034309"/>
                <a:gd name="connsiteX4" fmla="*/ 1034280 w 1034309"/>
                <a:gd name="connsiteY4" fmla="*/ 517111 h 103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09" h="1034309">
                  <a:moveTo>
                    <a:pt x="1034280" y="517111"/>
                  </a:moveTo>
                  <a:cubicBezTo>
                    <a:pt x="1034280" y="802727"/>
                    <a:pt x="802742" y="1034265"/>
                    <a:pt x="517125" y="1034265"/>
                  </a:cubicBezTo>
                  <a:cubicBezTo>
                    <a:pt x="231509" y="1034265"/>
                    <a:pt x="-29" y="802727"/>
                    <a:pt x="-29" y="517111"/>
                  </a:cubicBezTo>
                  <a:cubicBezTo>
                    <a:pt x="-29" y="231494"/>
                    <a:pt x="231509" y="-44"/>
                    <a:pt x="517125" y="-44"/>
                  </a:cubicBezTo>
                  <a:cubicBezTo>
                    <a:pt x="802742" y="-44"/>
                    <a:pt x="1034280" y="231494"/>
                    <a:pt x="1034280" y="517111"/>
                  </a:cubicBezTo>
                  <a:close/>
                </a:path>
              </a:pathLst>
            </a:custGeom>
            <a:solidFill>
              <a:schemeClr val="accent6"/>
            </a:solidFill>
            <a:ln w="14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B8B3DB-D548-E887-8A34-B309C291FF05}"/>
                </a:ext>
              </a:extLst>
            </p:cNvPr>
            <p:cNvSpPr/>
            <p:nvPr/>
          </p:nvSpPr>
          <p:spPr>
            <a:xfrm rot="16996800">
              <a:off x="5200806" y="4725991"/>
              <a:ext cx="871198" cy="871198"/>
            </a:xfrm>
            <a:custGeom>
              <a:avLst/>
              <a:gdLst>
                <a:gd name="connsiteX0" fmla="*/ 1034279 w 1034308"/>
                <a:gd name="connsiteY0" fmla="*/ 517110 h 1034308"/>
                <a:gd name="connsiteX1" fmla="*/ 517125 w 1034308"/>
                <a:gd name="connsiteY1" fmla="*/ 1034265 h 1034308"/>
                <a:gd name="connsiteX2" fmla="*/ -29 w 1034308"/>
                <a:gd name="connsiteY2" fmla="*/ 517110 h 1034308"/>
                <a:gd name="connsiteX3" fmla="*/ 517125 w 1034308"/>
                <a:gd name="connsiteY3" fmla="*/ -44 h 1034308"/>
                <a:gd name="connsiteX4" fmla="*/ 1034279 w 1034308"/>
                <a:gd name="connsiteY4" fmla="*/ 517110 h 103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08" h="1034308">
                  <a:moveTo>
                    <a:pt x="1034279" y="517110"/>
                  </a:moveTo>
                  <a:cubicBezTo>
                    <a:pt x="1034279" y="802726"/>
                    <a:pt x="802742" y="1034265"/>
                    <a:pt x="517125" y="1034265"/>
                  </a:cubicBezTo>
                  <a:cubicBezTo>
                    <a:pt x="231509" y="1034265"/>
                    <a:pt x="-29" y="802727"/>
                    <a:pt x="-29" y="517110"/>
                  </a:cubicBezTo>
                  <a:cubicBezTo>
                    <a:pt x="-29" y="231494"/>
                    <a:pt x="231509" y="-44"/>
                    <a:pt x="517125" y="-44"/>
                  </a:cubicBezTo>
                  <a:cubicBezTo>
                    <a:pt x="802742" y="-44"/>
                    <a:pt x="1034279" y="231494"/>
                    <a:pt x="1034279" y="517110"/>
                  </a:cubicBezTo>
                  <a:close/>
                </a:path>
              </a:pathLst>
            </a:custGeom>
            <a:solidFill>
              <a:schemeClr val="accent4"/>
            </a:solidFill>
            <a:ln w="14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114A184-B4AB-5D7D-6492-D5A787AA5EC6}"/>
                </a:ext>
              </a:extLst>
            </p:cNvPr>
            <p:cNvSpPr/>
            <p:nvPr/>
          </p:nvSpPr>
          <p:spPr>
            <a:xfrm>
              <a:off x="7939770" y="2611404"/>
              <a:ext cx="3908838" cy="969776"/>
            </a:xfrm>
            <a:prstGeom prst="roundRect">
              <a:avLst/>
            </a:prstGeom>
            <a:solidFill>
              <a:schemeClr val="accent5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89B635-AF70-6574-D8E1-F553B5A89556}"/>
                </a:ext>
              </a:extLst>
            </p:cNvPr>
            <p:cNvSpPr/>
            <p:nvPr/>
          </p:nvSpPr>
          <p:spPr>
            <a:xfrm>
              <a:off x="7890121" y="2823264"/>
              <a:ext cx="544780" cy="257994"/>
            </a:xfrm>
            <a:custGeom>
              <a:avLst/>
              <a:gdLst>
                <a:gd name="connsiteX0" fmla="*/ 158921 w 646776"/>
                <a:gd name="connsiteY0" fmla="*/ 0 h 306297"/>
                <a:gd name="connsiteX1" fmla="*/ 607565 w 646776"/>
                <a:gd name="connsiteY1" fmla="*/ 0 h 306297"/>
                <a:gd name="connsiteX2" fmla="*/ 646777 w 646776"/>
                <a:gd name="connsiteY2" fmla="*/ 39212 h 306297"/>
                <a:gd name="connsiteX3" fmla="*/ 646777 w 646776"/>
                <a:gd name="connsiteY3" fmla="*/ 267085 h 306297"/>
                <a:gd name="connsiteX4" fmla="*/ 607565 w 646776"/>
                <a:gd name="connsiteY4" fmla="*/ 306297 h 306297"/>
                <a:gd name="connsiteX5" fmla="*/ 47352 w 646776"/>
                <a:gd name="connsiteY5" fmla="*/ 306297 h 306297"/>
                <a:gd name="connsiteX6" fmla="*/ 1 w 646776"/>
                <a:gd name="connsiteY6" fmla="*/ 258947 h 306297"/>
                <a:gd name="connsiteX7" fmla="*/ 1 w 646776"/>
                <a:gd name="connsiteY7" fmla="*/ 159511 h 306297"/>
                <a:gd name="connsiteX8" fmla="*/ 158329 w 646776"/>
                <a:gd name="connsiteY8" fmla="*/ 0 h 306297"/>
                <a:gd name="connsiteX9" fmla="*/ 158921 w 646776"/>
                <a:gd name="connsiteY9" fmla="*/ 0 h 3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776" h="306297">
                  <a:moveTo>
                    <a:pt x="158921" y="0"/>
                  </a:moveTo>
                  <a:lnTo>
                    <a:pt x="607565" y="0"/>
                  </a:lnTo>
                  <a:cubicBezTo>
                    <a:pt x="629228" y="0"/>
                    <a:pt x="646777" y="17549"/>
                    <a:pt x="646777" y="39212"/>
                  </a:cubicBezTo>
                  <a:lnTo>
                    <a:pt x="646777" y="267085"/>
                  </a:lnTo>
                  <a:cubicBezTo>
                    <a:pt x="646777" y="288748"/>
                    <a:pt x="629228" y="306297"/>
                    <a:pt x="607565" y="306297"/>
                  </a:cubicBezTo>
                  <a:lnTo>
                    <a:pt x="47352" y="306297"/>
                  </a:lnTo>
                  <a:cubicBezTo>
                    <a:pt x="21205" y="306297"/>
                    <a:pt x="1" y="285093"/>
                    <a:pt x="1" y="258947"/>
                  </a:cubicBezTo>
                  <a:lnTo>
                    <a:pt x="1" y="159511"/>
                  </a:lnTo>
                  <a:cubicBezTo>
                    <a:pt x="-324" y="71736"/>
                    <a:pt x="70553" y="326"/>
                    <a:pt x="158329" y="0"/>
                  </a:cubicBezTo>
                  <a:cubicBezTo>
                    <a:pt x="158521" y="0"/>
                    <a:pt x="158728" y="0"/>
                    <a:pt x="15892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72715AB-57B0-6F24-F4C2-2DFC6A4BF310}"/>
                </a:ext>
              </a:extLst>
            </p:cNvPr>
            <p:cNvSpPr/>
            <p:nvPr/>
          </p:nvSpPr>
          <p:spPr>
            <a:xfrm>
              <a:off x="7939770" y="3659130"/>
              <a:ext cx="3908838" cy="853302"/>
            </a:xfrm>
            <a:prstGeom prst="roundRect">
              <a:avLst/>
            </a:prstGeom>
            <a:solidFill>
              <a:schemeClr val="accent3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9A14FD-926A-B73D-C5C4-3FFFDDDE5367}"/>
                </a:ext>
              </a:extLst>
            </p:cNvPr>
            <p:cNvSpPr/>
            <p:nvPr/>
          </p:nvSpPr>
          <p:spPr>
            <a:xfrm>
              <a:off x="7890122" y="3776472"/>
              <a:ext cx="544779" cy="257994"/>
            </a:xfrm>
            <a:custGeom>
              <a:avLst/>
              <a:gdLst>
                <a:gd name="connsiteX0" fmla="*/ 158919 w 646775"/>
                <a:gd name="connsiteY0" fmla="*/ 0 h 306297"/>
                <a:gd name="connsiteX1" fmla="*/ 607564 w 646775"/>
                <a:gd name="connsiteY1" fmla="*/ 0 h 306297"/>
                <a:gd name="connsiteX2" fmla="*/ 646776 w 646775"/>
                <a:gd name="connsiteY2" fmla="*/ 39212 h 306297"/>
                <a:gd name="connsiteX3" fmla="*/ 646776 w 646775"/>
                <a:gd name="connsiteY3" fmla="*/ 267085 h 306297"/>
                <a:gd name="connsiteX4" fmla="*/ 607564 w 646775"/>
                <a:gd name="connsiteY4" fmla="*/ 306298 h 306297"/>
                <a:gd name="connsiteX5" fmla="*/ 47351 w 646775"/>
                <a:gd name="connsiteY5" fmla="*/ 306298 h 306297"/>
                <a:gd name="connsiteX6" fmla="*/ 0 w 646775"/>
                <a:gd name="connsiteY6" fmla="*/ 258947 h 306297"/>
                <a:gd name="connsiteX7" fmla="*/ 0 w 646775"/>
                <a:gd name="connsiteY7" fmla="*/ 158919 h 306297"/>
                <a:gd name="connsiteX8" fmla="*/ 158919 w 646775"/>
                <a:gd name="connsiteY8" fmla="*/ 0 h 3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775" h="306297">
                  <a:moveTo>
                    <a:pt x="158919" y="0"/>
                  </a:moveTo>
                  <a:lnTo>
                    <a:pt x="607564" y="0"/>
                  </a:lnTo>
                  <a:cubicBezTo>
                    <a:pt x="629227" y="0"/>
                    <a:pt x="646776" y="17549"/>
                    <a:pt x="646776" y="39212"/>
                  </a:cubicBezTo>
                  <a:lnTo>
                    <a:pt x="646776" y="267085"/>
                  </a:lnTo>
                  <a:cubicBezTo>
                    <a:pt x="646776" y="288748"/>
                    <a:pt x="629227" y="306298"/>
                    <a:pt x="607564" y="306298"/>
                  </a:cubicBezTo>
                  <a:lnTo>
                    <a:pt x="47351" y="306298"/>
                  </a:lnTo>
                  <a:cubicBezTo>
                    <a:pt x="21204" y="306298"/>
                    <a:pt x="0" y="285093"/>
                    <a:pt x="0" y="258947"/>
                  </a:cubicBezTo>
                  <a:lnTo>
                    <a:pt x="0" y="158919"/>
                  </a:lnTo>
                  <a:cubicBezTo>
                    <a:pt x="0" y="71144"/>
                    <a:pt x="71144" y="0"/>
                    <a:pt x="15891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5537F6A-9F53-A692-3F9B-F5B860D77927}"/>
                </a:ext>
              </a:extLst>
            </p:cNvPr>
            <p:cNvSpPr/>
            <p:nvPr/>
          </p:nvSpPr>
          <p:spPr>
            <a:xfrm>
              <a:off x="7822423" y="4591573"/>
              <a:ext cx="3908838" cy="774638"/>
            </a:xfrm>
            <a:prstGeom prst="roundRect">
              <a:avLst/>
            </a:prstGeom>
            <a:solidFill>
              <a:schemeClr val="accent6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048940-D1B3-43BF-9798-017D16B78AB2}"/>
                </a:ext>
              </a:extLst>
            </p:cNvPr>
            <p:cNvSpPr/>
            <p:nvPr/>
          </p:nvSpPr>
          <p:spPr>
            <a:xfrm>
              <a:off x="7746294" y="4708915"/>
              <a:ext cx="545277" cy="257994"/>
            </a:xfrm>
            <a:custGeom>
              <a:avLst/>
              <a:gdLst>
                <a:gd name="connsiteX0" fmla="*/ 159511 w 647367"/>
                <a:gd name="connsiteY0" fmla="*/ 0 h 306297"/>
                <a:gd name="connsiteX1" fmla="*/ 608156 w 647367"/>
                <a:gd name="connsiteY1" fmla="*/ 0 h 306297"/>
                <a:gd name="connsiteX2" fmla="*/ 647368 w 647367"/>
                <a:gd name="connsiteY2" fmla="*/ 39212 h 306297"/>
                <a:gd name="connsiteX3" fmla="*/ 647368 w 647367"/>
                <a:gd name="connsiteY3" fmla="*/ 267085 h 306297"/>
                <a:gd name="connsiteX4" fmla="*/ 608156 w 647367"/>
                <a:gd name="connsiteY4" fmla="*/ 306297 h 306297"/>
                <a:gd name="connsiteX5" fmla="*/ 47351 w 647367"/>
                <a:gd name="connsiteY5" fmla="*/ 306297 h 306297"/>
                <a:gd name="connsiteX6" fmla="*/ 0 w 647367"/>
                <a:gd name="connsiteY6" fmla="*/ 258947 h 306297"/>
                <a:gd name="connsiteX7" fmla="*/ 0 w 647367"/>
                <a:gd name="connsiteY7" fmla="*/ 158919 h 306297"/>
                <a:gd name="connsiteX8" fmla="*/ 158920 w 647367"/>
                <a:gd name="connsiteY8" fmla="*/ 0 h 306297"/>
                <a:gd name="connsiteX9" fmla="*/ 159511 w 647367"/>
                <a:gd name="connsiteY9" fmla="*/ 0 h 3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367" h="306297">
                  <a:moveTo>
                    <a:pt x="159511" y="0"/>
                  </a:moveTo>
                  <a:lnTo>
                    <a:pt x="608156" y="0"/>
                  </a:lnTo>
                  <a:cubicBezTo>
                    <a:pt x="629819" y="0"/>
                    <a:pt x="647368" y="17549"/>
                    <a:pt x="647368" y="39212"/>
                  </a:cubicBezTo>
                  <a:lnTo>
                    <a:pt x="647368" y="267085"/>
                  </a:lnTo>
                  <a:cubicBezTo>
                    <a:pt x="647368" y="288748"/>
                    <a:pt x="629819" y="306297"/>
                    <a:pt x="608156" y="306297"/>
                  </a:cubicBezTo>
                  <a:lnTo>
                    <a:pt x="47351" y="306297"/>
                  </a:lnTo>
                  <a:cubicBezTo>
                    <a:pt x="21204" y="306297"/>
                    <a:pt x="0" y="285093"/>
                    <a:pt x="0" y="258947"/>
                  </a:cubicBezTo>
                  <a:lnTo>
                    <a:pt x="0" y="158919"/>
                  </a:lnTo>
                  <a:cubicBezTo>
                    <a:pt x="0" y="71144"/>
                    <a:pt x="71144" y="0"/>
                    <a:pt x="158920" y="0"/>
                  </a:cubicBezTo>
                  <a:cubicBezTo>
                    <a:pt x="159112" y="0"/>
                    <a:pt x="159319" y="0"/>
                    <a:pt x="15951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FEF39D8-EADA-D35D-043F-6F90A9B985EB}"/>
                </a:ext>
              </a:extLst>
            </p:cNvPr>
            <p:cNvSpPr/>
            <p:nvPr/>
          </p:nvSpPr>
          <p:spPr>
            <a:xfrm>
              <a:off x="7406580" y="5456459"/>
              <a:ext cx="4007458" cy="897174"/>
            </a:xfrm>
            <a:prstGeom prst="roundRect">
              <a:avLst/>
            </a:prstGeom>
            <a:solidFill>
              <a:schemeClr val="accent4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9E4CD-3660-AD97-0EFF-C20E340E515E}"/>
                </a:ext>
              </a:extLst>
            </p:cNvPr>
            <p:cNvSpPr/>
            <p:nvPr/>
          </p:nvSpPr>
          <p:spPr>
            <a:xfrm>
              <a:off x="7356935" y="5682951"/>
              <a:ext cx="544903" cy="257994"/>
            </a:xfrm>
            <a:custGeom>
              <a:avLst/>
              <a:gdLst>
                <a:gd name="connsiteX0" fmla="*/ 158919 w 646923"/>
                <a:gd name="connsiteY0" fmla="*/ 0 h 306297"/>
                <a:gd name="connsiteX1" fmla="*/ 607712 w 646923"/>
                <a:gd name="connsiteY1" fmla="*/ 0 h 306297"/>
                <a:gd name="connsiteX2" fmla="*/ 646924 w 646923"/>
                <a:gd name="connsiteY2" fmla="*/ 39212 h 306297"/>
                <a:gd name="connsiteX3" fmla="*/ 646924 w 646923"/>
                <a:gd name="connsiteY3" fmla="*/ 267086 h 306297"/>
                <a:gd name="connsiteX4" fmla="*/ 607712 w 646923"/>
                <a:gd name="connsiteY4" fmla="*/ 306298 h 306297"/>
                <a:gd name="connsiteX5" fmla="*/ 47351 w 646923"/>
                <a:gd name="connsiteY5" fmla="*/ 306298 h 306297"/>
                <a:gd name="connsiteX6" fmla="*/ 0 w 646923"/>
                <a:gd name="connsiteY6" fmla="*/ 258947 h 306297"/>
                <a:gd name="connsiteX7" fmla="*/ 0 w 646923"/>
                <a:gd name="connsiteY7" fmla="*/ 158920 h 306297"/>
                <a:gd name="connsiteX8" fmla="*/ 158919 w 646923"/>
                <a:gd name="connsiteY8" fmla="*/ 0 h 3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923" h="306297">
                  <a:moveTo>
                    <a:pt x="158919" y="0"/>
                  </a:moveTo>
                  <a:lnTo>
                    <a:pt x="607712" y="0"/>
                  </a:lnTo>
                  <a:cubicBezTo>
                    <a:pt x="629375" y="0"/>
                    <a:pt x="646924" y="17549"/>
                    <a:pt x="646924" y="39212"/>
                  </a:cubicBezTo>
                  <a:lnTo>
                    <a:pt x="646924" y="267086"/>
                  </a:lnTo>
                  <a:cubicBezTo>
                    <a:pt x="646924" y="288748"/>
                    <a:pt x="629375" y="306298"/>
                    <a:pt x="607712" y="306298"/>
                  </a:cubicBezTo>
                  <a:lnTo>
                    <a:pt x="47351" y="306298"/>
                  </a:lnTo>
                  <a:cubicBezTo>
                    <a:pt x="21204" y="306298"/>
                    <a:pt x="0" y="285093"/>
                    <a:pt x="0" y="258947"/>
                  </a:cubicBezTo>
                  <a:lnTo>
                    <a:pt x="0" y="158920"/>
                  </a:lnTo>
                  <a:cubicBezTo>
                    <a:pt x="0" y="71144"/>
                    <a:pt x="71144" y="0"/>
                    <a:pt x="15891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BDBD8B-5A3E-4C34-569F-07C64FE5DC6A}"/>
                </a:ext>
              </a:extLst>
            </p:cNvPr>
            <p:cNvSpPr/>
            <p:nvPr/>
          </p:nvSpPr>
          <p:spPr>
            <a:xfrm>
              <a:off x="7769145" y="1572534"/>
              <a:ext cx="4010648" cy="978671"/>
            </a:xfrm>
            <a:prstGeom prst="roundRect">
              <a:avLst/>
            </a:prstGeom>
            <a:solidFill>
              <a:schemeClr val="accent2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7E40BC-3550-E390-60BF-19E828A19426}"/>
                </a:ext>
              </a:extLst>
            </p:cNvPr>
            <p:cNvSpPr/>
            <p:nvPr/>
          </p:nvSpPr>
          <p:spPr>
            <a:xfrm>
              <a:off x="7719498" y="1853132"/>
              <a:ext cx="544903" cy="257994"/>
            </a:xfrm>
            <a:custGeom>
              <a:avLst/>
              <a:gdLst>
                <a:gd name="connsiteX0" fmla="*/ 158920 w 646923"/>
                <a:gd name="connsiteY0" fmla="*/ 0 h 306297"/>
                <a:gd name="connsiteX1" fmla="*/ 607712 w 646923"/>
                <a:gd name="connsiteY1" fmla="*/ 0 h 306297"/>
                <a:gd name="connsiteX2" fmla="*/ 646924 w 646923"/>
                <a:gd name="connsiteY2" fmla="*/ 39212 h 306297"/>
                <a:gd name="connsiteX3" fmla="*/ 646924 w 646923"/>
                <a:gd name="connsiteY3" fmla="*/ 267085 h 306297"/>
                <a:gd name="connsiteX4" fmla="*/ 607712 w 646923"/>
                <a:gd name="connsiteY4" fmla="*/ 306297 h 306297"/>
                <a:gd name="connsiteX5" fmla="*/ 47351 w 646923"/>
                <a:gd name="connsiteY5" fmla="*/ 306297 h 306297"/>
                <a:gd name="connsiteX6" fmla="*/ 0 w 646923"/>
                <a:gd name="connsiteY6" fmla="*/ 258947 h 306297"/>
                <a:gd name="connsiteX7" fmla="*/ 0 w 646923"/>
                <a:gd name="connsiteY7" fmla="*/ 158920 h 306297"/>
                <a:gd name="connsiteX8" fmla="*/ 158920 w 646923"/>
                <a:gd name="connsiteY8" fmla="*/ 0 h 30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923" h="306297">
                  <a:moveTo>
                    <a:pt x="158920" y="0"/>
                  </a:moveTo>
                  <a:lnTo>
                    <a:pt x="607712" y="0"/>
                  </a:lnTo>
                  <a:cubicBezTo>
                    <a:pt x="629375" y="0"/>
                    <a:pt x="646924" y="17555"/>
                    <a:pt x="646924" y="39212"/>
                  </a:cubicBezTo>
                  <a:lnTo>
                    <a:pt x="646924" y="267085"/>
                  </a:lnTo>
                  <a:cubicBezTo>
                    <a:pt x="646924" y="288748"/>
                    <a:pt x="629375" y="306297"/>
                    <a:pt x="607712" y="306297"/>
                  </a:cubicBezTo>
                  <a:lnTo>
                    <a:pt x="47351" y="306297"/>
                  </a:lnTo>
                  <a:cubicBezTo>
                    <a:pt x="21204" y="306297"/>
                    <a:pt x="0" y="285093"/>
                    <a:pt x="0" y="258947"/>
                  </a:cubicBezTo>
                  <a:lnTo>
                    <a:pt x="0" y="158920"/>
                  </a:lnTo>
                  <a:cubicBezTo>
                    <a:pt x="0" y="71151"/>
                    <a:pt x="71144" y="0"/>
                    <a:pt x="15892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D12F19F-E092-63AF-63CB-DF24E61A65E4}"/>
                </a:ext>
              </a:extLst>
            </p:cNvPr>
            <p:cNvSpPr/>
            <p:nvPr/>
          </p:nvSpPr>
          <p:spPr>
            <a:xfrm>
              <a:off x="7379286" y="629071"/>
              <a:ext cx="3917034" cy="859206"/>
            </a:xfrm>
            <a:prstGeom prst="roundRect">
              <a:avLst/>
            </a:prstGeom>
            <a:solidFill>
              <a:schemeClr val="accent1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1D24518-C10A-9583-CE3A-D91A2EF269A6}"/>
                </a:ext>
              </a:extLst>
            </p:cNvPr>
            <p:cNvSpPr/>
            <p:nvPr/>
          </p:nvSpPr>
          <p:spPr>
            <a:xfrm>
              <a:off x="7329639" y="916724"/>
              <a:ext cx="544908" cy="258493"/>
            </a:xfrm>
            <a:custGeom>
              <a:avLst/>
              <a:gdLst>
                <a:gd name="connsiteX0" fmla="*/ 158919 w 646928"/>
                <a:gd name="connsiteY0" fmla="*/ 0 h 306889"/>
                <a:gd name="connsiteX1" fmla="*/ 607712 w 646928"/>
                <a:gd name="connsiteY1" fmla="*/ 0 h 306889"/>
                <a:gd name="connsiteX2" fmla="*/ 646924 w 646928"/>
                <a:gd name="connsiteY2" fmla="*/ 39212 h 306889"/>
                <a:gd name="connsiteX3" fmla="*/ 646924 w 646928"/>
                <a:gd name="connsiteY3" fmla="*/ 267085 h 306889"/>
                <a:gd name="connsiteX4" fmla="*/ 608304 w 646928"/>
                <a:gd name="connsiteY4" fmla="*/ 306885 h 306889"/>
                <a:gd name="connsiteX5" fmla="*/ 607564 w 646928"/>
                <a:gd name="connsiteY5" fmla="*/ 306889 h 306889"/>
                <a:gd name="connsiteX6" fmla="*/ 47351 w 646928"/>
                <a:gd name="connsiteY6" fmla="*/ 306889 h 306889"/>
                <a:gd name="connsiteX7" fmla="*/ 0 w 646928"/>
                <a:gd name="connsiteY7" fmla="*/ 259539 h 306889"/>
                <a:gd name="connsiteX8" fmla="*/ 0 w 646928"/>
                <a:gd name="connsiteY8" fmla="*/ 158920 h 306889"/>
                <a:gd name="connsiteX9" fmla="*/ 158919 w 646928"/>
                <a:gd name="connsiteY9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6928" h="306889">
                  <a:moveTo>
                    <a:pt x="158919" y="0"/>
                  </a:moveTo>
                  <a:lnTo>
                    <a:pt x="607712" y="0"/>
                  </a:lnTo>
                  <a:cubicBezTo>
                    <a:pt x="629375" y="0"/>
                    <a:pt x="646924" y="17556"/>
                    <a:pt x="646924" y="39212"/>
                  </a:cubicBezTo>
                  <a:lnTo>
                    <a:pt x="646924" y="267085"/>
                  </a:lnTo>
                  <a:cubicBezTo>
                    <a:pt x="647249" y="288739"/>
                    <a:pt x="629967" y="306558"/>
                    <a:pt x="608304" y="306885"/>
                  </a:cubicBezTo>
                  <a:cubicBezTo>
                    <a:pt x="608067" y="306889"/>
                    <a:pt x="607815" y="306891"/>
                    <a:pt x="607564" y="306889"/>
                  </a:cubicBezTo>
                  <a:lnTo>
                    <a:pt x="47351" y="306889"/>
                  </a:lnTo>
                  <a:cubicBezTo>
                    <a:pt x="21204" y="306889"/>
                    <a:pt x="0" y="285690"/>
                    <a:pt x="0" y="259539"/>
                  </a:cubicBezTo>
                  <a:lnTo>
                    <a:pt x="0" y="158920"/>
                  </a:lnTo>
                  <a:cubicBezTo>
                    <a:pt x="0" y="71151"/>
                    <a:pt x="71144" y="0"/>
                    <a:pt x="15891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93EFB4-0114-7A84-0281-F7288C3B8657}"/>
                </a:ext>
              </a:extLst>
            </p:cNvPr>
            <p:cNvSpPr/>
            <p:nvPr/>
          </p:nvSpPr>
          <p:spPr>
            <a:xfrm>
              <a:off x="5636391" y="1090859"/>
              <a:ext cx="1620254" cy="227371"/>
            </a:xfrm>
            <a:custGeom>
              <a:avLst/>
              <a:gdLst>
                <a:gd name="connsiteX0" fmla="*/ 1923607 w 1923606"/>
                <a:gd name="connsiteY0" fmla="*/ 0 h 138943"/>
                <a:gd name="connsiteX1" fmla="*/ 0 w 1923606"/>
                <a:gd name="connsiteY1" fmla="*/ 0 h 138943"/>
                <a:gd name="connsiteX2" fmla="*/ 0 w 1923606"/>
                <a:gd name="connsiteY2" fmla="*/ 138944 h 1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3606" h="138943">
                  <a:moveTo>
                    <a:pt x="1923607" y="0"/>
                  </a:moveTo>
                  <a:lnTo>
                    <a:pt x="0" y="0"/>
                  </a:lnTo>
                  <a:lnTo>
                    <a:pt x="0" y="138944"/>
                  </a:lnTo>
                </a:path>
              </a:pathLst>
            </a:custGeom>
            <a:noFill/>
            <a:ln w="7103" cap="rnd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9415698-E589-4462-ADE8-AF4F798C1DC6}"/>
                </a:ext>
              </a:extLst>
            </p:cNvPr>
            <p:cNvSpPr/>
            <p:nvPr/>
          </p:nvSpPr>
          <p:spPr>
            <a:xfrm>
              <a:off x="5609302" y="1157020"/>
              <a:ext cx="27171" cy="27171"/>
            </a:xfrm>
            <a:custGeom>
              <a:avLst/>
              <a:gdLst>
                <a:gd name="connsiteX0" fmla="*/ 32229 w 32258"/>
                <a:gd name="connsiteY0" fmla="*/ 16233 h 32258"/>
                <a:gd name="connsiteX1" fmla="*/ 15952 w 32258"/>
                <a:gd name="connsiteY1" fmla="*/ 32213 h 32258"/>
                <a:gd name="connsiteX2" fmla="*/ -29 w 32258"/>
                <a:gd name="connsiteY2" fmla="*/ 15937 h 32258"/>
                <a:gd name="connsiteX3" fmla="*/ 16100 w 32258"/>
                <a:gd name="connsiteY3" fmla="*/ -44 h 32258"/>
                <a:gd name="connsiteX4" fmla="*/ 32229 w 32258"/>
                <a:gd name="connsiteY4" fmla="*/ 16083 h 32258"/>
                <a:gd name="connsiteX5" fmla="*/ 32229 w 32258"/>
                <a:gd name="connsiteY5" fmla="*/ 16233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58" h="32258">
                  <a:moveTo>
                    <a:pt x="32229" y="16233"/>
                  </a:moveTo>
                  <a:cubicBezTo>
                    <a:pt x="32140" y="25141"/>
                    <a:pt x="24860" y="32295"/>
                    <a:pt x="15952" y="32213"/>
                  </a:cubicBezTo>
                  <a:cubicBezTo>
                    <a:pt x="7044" y="32131"/>
                    <a:pt x="-103" y="24845"/>
                    <a:pt x="-29" y="15937"/>
                  </a:cubicBezTo>
                  <a:cubicBezTo>
                    <a:pt x="60" y="7088"/>
                    <a:pt x="7251" y="-44"/>
                    <a:pt x="16100" y="-44"/>
                  </a:cubicBezTo>
                  <a:cubicBezTo>
                    <a:pt x="25008" y="-44"/>
                    <a:pt x="32229" y="7177"/>
                    <a:pt x="32229" y="16083"/>
                  </a:cubicBezTo>
                  <a:cubicBezTo>
                    <a:pt x="32229" y="16134"/>
                    <a:pt x="32229" y="16182"/>
                    <a:pt x="32229" y="16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4797" cap="flat">
              <a:solidFill>
                <a:schemeClr val="bg2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AD9A961-64FD-94FF-230C-B9CE4F62EF3B}"/>
                </a:ext>
              </a:extLst>
            </p:cNvPr>
            <p:cNvSpPr/>
            <p:nvPr/>
          </p:nvSpPr>
          <p:spPr>
            <a:xfrm>
              <a:off x="7236785" y="1032385"/>
              <a:ext cx="27420" cy="27420"/>
            </a:xfrm>
            <a:custGeom>
              <a:avLst/>
              <a:gdLst>
                <a:gd name="connsiteX0" fmla="*/ 32524 w 32554"/>
                <a:gd name="connsiteY0" fmla="*/ 16085 h 32554"/>
                <a:gd name="connsiteX1" fmla="*/ 16396 w 32554"/>
                <a:gd name="connsiteY1" fmla="*/ 32509 h 32554"/>
                <a:gd name="connsiteX2" fmla="*/ -29 w 32554"/>
                <a:gd name="connsiteY2" fmla="*/ 16381 h 32554"/>
                <a:gd name="connsiteX3" fmla="*/ 16100 w 32554"/>
                <a:gd name="connsiteY3" fmla="*/ -44 h 32554"/>
                <a:gd name="connsiteX4" fmla="*/ 16248 w 32554"/>
                <a:gd name="connsiteY4" fmla="*/ -44 h 32554"/>
                <a:gd name="connsiteX5" fmla="*/ 32524 w 32554"/>
                <a:gd name="connsiteY5" fmla="*/ 16085 h 3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54" h="32554">
                  <a:moveTo>
                    <a:pt x="32524" y="16085"/>
                  </a:moveTo>
                  <a:cubicBezTo>
                    <a:pt x="32613" y="25074"/>
                    <a:pt x="25392" y="32427"/>
                    <a:pt x="16396" y="32509"/>
                  </a:cubicBezTo>
                  <a:cubicBezTo>
                    <a:pt x="7414" y="32591"/>
                    <a:pt x="60" y="25370"/>
                    <a:pt x="-29" y="16381"/>
                  </a:cubicBezTo>
                  <a:cubicBezTo>
                    <a:pt x="-103" y="7392"/>
                    <a:pt x="7118" y="39"/>
                    <a:pt x="16100" y="-44"/>
                  </a:cubicBezTo>
                  <a:cubicBezTo>
                    <a:pt x="16144" y="-44"/>
                    <a:pt x="16203" y="-44"/>
                    <a:pt x="16248" y="-44"/>
                  </a:cubicBezTo>
                  <a:cubicBezTo>
                    <a:pt x="25185" y="-44"/>
                    <a:pt x="32450" y="7153"/>
                    <a:pt x="32524" y="1608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4797" cap="flat">
              <a:solidFill>
                <a:schemeClr val="bg2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BFCD47-67F4-475C-639B-69C4AA19B7BD}"/>
                </a:ext>
              </a:extLst>
            </p:cNvPr>
            <p:cNvGrpSpPr/>
            <p:nvPr/>
          </p:nvGrpSpPr>
          <p:grpSpPr>
            <a:xfrm>
              <a:off x="7084259" y="1968420"/>
              <a:ext cx="620556" cy="27419"/>
              <a:chOff x="7079497" y="1968518"/>
              <a:chExt cx="620556" cy="27419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D03551-2DC8-4D37-FA2D-2CE3B446438C}"/>
                  </a:ext>
                </a:extLst>
              </p:cNvPr>
              <p:cNvSpPr/>
              <p:nvPr/>
            </p:nvSpPr>
            <p:spPr>
              <a:xfrm>
                <a:off x="7093332" y="1982228"/>
                <a:ext cx="593138" cy="12463"/>
              </a:xfrm>
              <a:custGeom>
                <a:avLst/>
                <a:gdLst>
                  <a:gd name="connsiteX0" fmla="*/ 0 w 704188"/>
                  <a:gd name="connsiteY0" fmla="*/ 0 h 14796"/>
                  <a:gd name="connsiteX1" fmla="*/ 704188 w 704188"/>
                  <a:gd name="connsiteY1" fmla="*/ 0 h 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188" h="14796">
                    <a:moveTo>
                      <a:pt x="0" y="0"/>
                    </a:moveTo>
                    <a:lnTo>
                      <a:pt x="704188" y="0"/>
                    </a:lnTo>
                  </a:path>
                </a:pathLst>
              </a:custGeom>
              <a:ln w="7103" cap="rnd">
                <a:solidFill>
                  <a:schemeClr val="bg2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How much?</a:t>
                </a: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39AEB4B-DB6C-9C96-81A2-54F83CC11156}"/>
                  </a:ext>
                </a:extLst>
              </p:cNvPr>
              <p:cNvSpPr/>
              <p:nvPr/>
            </p:nvSpPr>
            <p:spPr>
              <a:xfrm>
                <a:off x="7079497" y="1968518"/>
                <a:ext cx="27419" cy="27419"/>
              </a:xfrm>
              <a:custGeom>
                <a:avLst/>
                <a:gdLst>
                  <a:gd name="connsiteX0" fmla="*/ 32524 w 32553"/>
                  <a:gd name="connsiteY0" fmla="*/ 16233 h 32553"/>
                  <a:gd name="connsiteX1" fmla="*/ 16247 w 32553"/>
                  <a:gd name="connsiteY1" fmla="*/ 32509 h 32553"/>
                  <a:gd name="connsiteX2" fmla="*/ -29 w 32553"/>
                  <a:gd name="connsiteY2" fmla="*/ 16233 h 32553"/>
                  <a:gd name="connsiteX3" fmla="*/ 16247 w 32553"/>
                  <a:gd name="connsiteY3" fmla="*/ -44 h 32553"/>
                  <a:gd name="connsiteX4" fmla="*/ 16396 w 32553"/>
                  <a:gd name="connsiteY4" fmla="*/ -44 h 32553"/>
                  <a:gd name="connsiteX5" fmla="*/ 32524 w 32553"/>
                  <a:gd name="connsiteY5" fmla="*/ 16085 h 32553"/>
                  <a:gd name="connsiteX6" fmla="*/ 32524 w 32553"/>
                  <a:gd name="connsiteY6" fmla="*/ 16233 h 3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53" h="32553">
                    <a:moveTo>
                      <a:pt x="32524" y="16233"/>
                    </a:moveTo>
                    <a:cubicBezTo>
                      <a:pt x="32524" y="25229"/>
                      <a:pt x="25229" y="32509"/>
                      <a:pt x="16247" y="32509"/>
                    </a:cubicBezTo>
                    <a:cubicBezTo>
                      <a:pt x="7251" y="32509"/>
                      <a:pt x="-29" y="25214"/>
                      <a:pt x="-29" y="16233"/>
                    </a:cubicBezTo>
                    <a:cubicBezTo>
                      <a:pt x="-29" y="7236"/>
                      <a:pt x="7266" y="-44"/>
                      <a:pt x="16247" y="-44"/>
                    </a:cubicBezTo>
                    <a:cubicBezTo>
                      <a:pt x="16292" y="-44"/>
                      <a:pt x="16351" y="-44"/>
                      <a:pt x="16396" y="-44"/>
                    </a:cubicBezTo>
                    <a:cubicBezTo>
                      <a:pt x="25303" y="-44"/>
                      <a:pt x="32524" y="7177"/>
                      <a:pt x="32524" y="16085"/>
                    </a:cubicBezTo>
                    <a:cubicBezTo>
                      <a:pt x="32524" y="16129"/>
                      <a:pt x="32524" y="16188"/>
                      <a:pt x="32524" y="16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AE4A54D-AE48-85FC-2EEF-8456480D3806}"/>
                  </a:ext>
                </a:extLst>
              </p:cNvPr>
              <p:cNvSpPr/>
              <p:nvPr/>
            </p:nvSpPr>
            <p:spPr>
              <a:xfrm>
                <a:off x="7672883" y="1968518"/>
                <a:ext cx="27170" cy="27170"/>
              </a:xfrm>
              <a:custGeom>
                <a:avLst/>
                <a:gdLst>
                  <a:gd name="connsiteX0" fmla="*/ 32229 w 32257"/>
                  <a:gd name="connsiteY0" fmla="*/ 16233 h 32257"/>
                  <a:gd name="connsiteX1" fmla="*/ 15952 w 32257"/>
                  <a:gd name="connsiteY1" fmla="*/ 32213 h 32257"/>
                  <a:gd name="connsiteX2" fmla="*/ -29 w 32257"/>
                  <a:gd name="connsiteY2" fmla="*/ 15937 h 32257"/>
                  <a:gd name="connsiteX3" fmla="*/ 16100 w 32257"/>
                  <a:gd name="connsiteY3" fmla="*/ -44 h 32257"/>
                  <a:gd name="connsiteX4" fmla="*/ 32229 w 32257"/>
                  <a:gd name="connsiteY4" fmla="*/ 16085 h 32257"/>
                  <a:gd name="connsiteX5" fmla="*/ 32229 w 32257"/>
                  <a:gd name="connsiteY5" fmla="*/ 16233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57" h="32257">
                    <a:moveTo>
                      <a:pt x="32229" y="16233"/>
                    </a:moveTo>
                    <a:cubicBezTo>
                      <a:pt x="32140" y="25140"/>
                      <a:pt x="24860" y="32287"/>
                      <a:pt x="15952" y="32213"/>
                    </a:cubicBezTo>
                    <a:cubicBezTo>
                      <a:pt x="7044" y="32125"/>
                      <a:pt x="-103" y="24844"/>
                      <a:pt x="-29" y="15937"/>
                    </a:cubicBezTo>
                    <a:cubicBezTo>
                      <a:pt x="60" y="7088"/>
                      <a:pt x="7251" y="-44"/>
                      <a:pt x="16100" y="-44"/>
                    </a:cubicBezTo>
                    <a:cubicBezTo>
                      <a:pt x="25008" y="-44"/>
                      <a:pt x="32229" y="7177"/>
                      <a:pt x="32229" y="16085"/>
                    </a:cubicBezTo>
                    <a:cubicBezTo>
                      <a:pt x="32229" y="16129"/>
                      <a:pt x="32229" y="16188"/>
                      <a:pt x="32229" y="16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14DA38-DA70-5B18-B9F6-68A3327801E4}"/>
                </a:ext>
              </a:extLst>
            </p:cNvPr>
            <p:cNvGrpSpPr/>
            <p:nvPr/>
          </p:nvGrpSpPr>
          <p:grpSpPr>
            <a:xfrm>
              <a:off x="7461201" y="2770143"/>
              <a:ext cx="575561" cy="195703"/>
              <a:chOff x="7461201" y="2763413"/>
              <a:chExt cx="575561" cy="195703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126227F-19E2-EB9D-26BA-DB2DD70C226E}"/>
                  </a:ext>
                </a:extLst>
              </p:cNvPr>
              <p:cNvSpPr/>
              <p:nvPr/>
            </p:nvSpPr>
            <p:spPr>
              <a:xfrm>
                <a:off x="7731088" y="2945531"/>
                <a:ext cx="120646" cy="12463"/>
              </a:xfrm>
              <a:custGeom>
                <a:avLst/>
                <a:gdLst>
                  <a:gd name="connsiteX0" fmla="*/ 0 w 143234"/>
                  <a:gd name="connsiteY0" fmla="*/ 0 h 14796"/>
                  <a:gd name="connsiteX1" fmla="*/ 143235 w 143234"/>
                  <a:gd name="connsiteY1" fmla="*/ 0 h 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234" h="14796">
                    <a:moveTo>
                      <a:pt x="0" y="0"/>
                    </a:moveTo>
                    <a:lnTo>
                      <a:pt x="143235" y="0"/>
                    </a:lnTo>
                  </a:path>
                </a:pathLst>
              </a:custGeom>
              <a:ln w="7103" cap="rnd">
                <a:solidFill>
                  <a:schemeClr val="bg2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A85320E-52AD-4D03-B969-D8C3BCFA68B6}"/>
                  </a:ext>
                </a:extLst>
              </p:cNvPr>
              <p:cNvSpPr/>
              <p:nvPr/>
            </p:nvSpPr>
            <p:spPr>
              <a:xfrm>
                <a:off x="7461201" y="2763413"/>
                <a:ext cx="575561" cy="157070"/>
              </a:xfrm>
              <a:custGeom>
                <a:avLst/>
                <a:gdLst>
                  <a:gd name="connsiteX0" fmla="*/ 32258 w 32257"/>
                  <a:gd name="connsiteY0" fmla="*/ 16129 h 32257"/>
                  <a:gd name="connsiteX1" fmla="*/ 16129 w 32257"/>
                  <a:gd name="connsiteY1" fmla="*/ 32257 h 32257"/>
                  <a:gd name="connsiteX2" fmla="*/ 0 w 32257"/>
                  <a:gd name="connsiteY2" fmla="*/ 16129 h 32257"/>
                  <a:gd name="connsiteX3" fmla="*/ 16129 w 32257"/>
                  <a:gd name="connsiteY3" fmla="*/ 0 h 32257"/>
                  <a:gd name="connsiteX4" fmla="*/ 32258 w 32257"/>
                  <a:gd name="connsiteY4" fmla="*/ 16129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7" h="32257">
                    <a:moveTo>
                      <a:pt x="32258" y="16129"/>
                    </a:moveTo>
                    <a:cubicBezTo>
                      <a:pt x="32258" y="25036"/>
                      <a:pt x="25036" y="32257"/>
                      <a:pt x="16129" y="32257"/>
                    </a:cubicBezTo>
                    <a:cubicBezTo>
                      <a:pt x="7221" y="32257"/>
                      <a:pt x="0" y="25036"/>
                      <a:pt x="0" y="16129"/>
                    </a:cubicBezTo>
                    <a:cubicBezTo>
                      <a:pt x="0" y="7221"/>
                      <a:pt x="7221" y="0"/>
                      <a:pt x="16129" y="0"/>
                    </a:cubicBezTo>
                    <a:cubicBezTo>
                      <a:pt x="25036" y="0"/>
                      <a:pt x="32258" y="7221"/>
                      <a:pt x="32258" y="16129"/>
                    </a:cubicBezTo>
                    <a:close/>
                  </a:path>
                </a:pathLst>
              </a:custGeom>
              <a:noFill/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Why?</a:t>
                </a: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A7966FC-DB85-9ED2-E95A-86AB20DD3FF2}"/>
                  </a:ext>
                </a:extLst>
              </p:cNvPr>
              <p:cNvSpPr/>
              <p:nvPr/>
            </p:nvSpPr>
            <p:spPr>
              <a:xfrm>
                <a:off x="7717503" y="2931946"/>
                <a:ext cx="27170" cy="27170"/>
              </a:xfrm>
              <a:custGeom>
                <a:avLst/>
                <a:gdLst>
                  <a:gd name="connsiteX0" fmla="*/ 32258 w 32257"/>
                  <a:gd name="connsiteY0" fmla="*/ 16129 h 32257"/>
                  <a:gd name="connsiteX1" fmla="*/ 16129 w 32257"/>
                  <a:gd name="connsiteY1" fmla="*/ 32257 h 32257"/>
                  <a:gd name="connsiteX2" fmla="*/ 0 w 32257"/>
                  <a:gd name="connsiteY2" fmla="*/ 16129 h 32257"/>
                  <a:gd name="connsiteX3" fmla="*/ 16129 w 32257"/>
                  <a:gd name="connsiteY3" fmla="*/ 0 h 32257"/>
                  <a:gd name="connsiteX4" fmla="*/ 32258 w 32257"/>
                  <a:gd name="connsiteY4" fmla="*/ 16129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7" h="32257">
                    <a:moveTo>
                      <a:pt x="32258" y="16129"/>
                    </a:moveTo>
                    <a:cubicBezTo>
                      <a:pt x="32258" y="25036"/>
                      <a:pt x="25037" y="32257"/>
                      <a:pt x="16129" y="32257"/>
                    </a:cubicBezTo>
                    <a:cubicBezTo>
                      <a:pt x="7221" y="32257"/>
                      <a:pt x="0" y="25036"/>
                      <a:pt x="0" y="16129"/>
                    </a:cubicBezTo>
                    <a:cubicBezTo>
                      <a:pt x="0" y="7221"/>
                      <a:pt x="7221" y="0"/>
                      <a:pt x="16129" y="0"/>
                    </a:cubicBezTo>
                    <a:cubicBezTo>
                      <a:pt x="25037" y="0"/>
                      <a:pt x="32258" y="7221"/>
                      <a:pt x="32258" y="1612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CFFF93-242E-B9A3-3FF6-1474F4802E14}"/>
                </a:ext>
              </a:extLst>
            </p:cNvPr>
            <p:cNvGrpSpPr/>
            <p:nvPr/>
          </p:nvGrpSpPr>
          <p:grpSpPr>
            <a:xfrm>
              <a:off x="7081050" y="3891884"/>
              <a:ext cx="925986" cy="419280"/>
              <a:chOff x="7081050" y="3809251"/>
              <a:chExt cx="925986" cy="41928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B98CFCE-F0F2-7A75-6DC1-85F72298B5A7}"/>
                  </a:ext>
                </a:extLst>
              </p:cNvPr>
              <p:cNvSpPr/>
              <p:nvPr/>
            </p:nvSpPr>
            <p:spPr>
              <a:xfrm>
                <a:off x="7731088" y="3822587"/>
                <a:ext cx="120646" cy="12463"/>
              </a:xfrm>
              <a:custGeom>
                <a:avLst/>
                <a:gdLst>
                  <a:gd name="connsiteX0" fmla="*/ 0 w 143234"/>
                  <a:gd name="connsiteY0" fmla="*/ 0 h 14796"/>
                  <a:gd name="connsiteX1" fmla="*/ 143235 w 143234"/>
                  <a:gd name="connsiteY1" fmla="*/ 0 h 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234" h="14796">
                    <a:moveTo>
                      <a:pt x="0" y="0"/>
                    </a:moveTo>
                    <a:lnTo>
                      <a:pt x="143235" y="0"/>
                    </a:lnTo>
                  </a:path>
                </a:pathLst>
              </a:custGeom>
              <a:ln w="7103" cap="rnd">
                <a:solidFill>
                  <a:schemeClr val="bg2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6AFF28A-AF45-A2A2-BA14-11F0D2E16157}"/>
                  </a:ext>
                </a:extLst>
              </p:cNvPr>
              <p:cNvSpPr/>
              <p:nvPr/>
            </p:nvSpPr>
            <p:spPr>
              <a:xfrm>
                <a:off x="7713515" y="3809251"/>
                <a:ext cx="27170" cy="27170"/>
              </a:xfrm>
              <a:custGeom>
                <a:avLst/>
                <a:gdLst>
                  <a:gd name="connsiteX0" fmla="*/ 32258 w 32257"/>
                  <a:gd name="connsiteY0" fmla="*/ 16129 h 32257"/>
                  <a:gd name="connsiteX1" fmla="*/ 16129 w 32257"/>
                  <a:gd name="connsiteY1" fmla="*/ 32257 h 32257"/>
                  <a:gd name="connsiteX2" fmla="*/ 0 w 32257"/>
                  <a:gd name="connsiteY2" fmla="*/ 16129 h 32257"/>
                  <a:gd name="connsiteX3" fmla="*/ 16129 w 32257"/>
                  <a:gd name="connsiteY3" fmla="*/ 0 h 32257"/>
                  <a:gd name="connsiteX4" fmla="*/ 32258 w 32257"/>
                  <a:gd name="connsiteY4" fmla="*/ 16129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7" h="32257">
                    <a:moveTo>
                      <a:pt x="32258" y="16129"/>
                    </a:moveTo>
                    <a:cubicBezTo>
                      <a:pt x="32258" y="25036"/>
                      <a:pt x="25036" y="32257"/>
                      <a:pt x="16129" y="32257"/>
                    </a:cubicBezTo>
                    <a:cubicBezTo>
                      <a:pt x="7221" y="32257"/>
                      <a:pt x="0" y="25036"/>
                      <a:pt x="0" y="16129"/>
                    </a:cubicBezTo>
                    <a:cubicBezTo>
                      <a:pt x="0" y="7221"/>
                      <a:pt x="7221" y="0"/>
                      <a:pt x="16129" y="0"/>
                    </a:cubicBezTo>
                    <a:cubicBezTo>
                      <a:pt x="25036" y="0"/>
                      <a:pt x="32258" y="7221"/>
                      <a:pt x="32258" y="1612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B8C2B16-2AD0-FD71-EE7A-8232AC03FD04}"/>
                  </a:ext>
                </a:extLst>
              </p:cNvPr>
              <p:cNvSpPr/>
              <p:nvPr/>
            </p:nvSpPr>
            <p:spPr>
              <a:xfrm rot="21425727">
                <a:off x="7081050" y="3970029"/>
                <a:ext cx="925986" cy="258502"/>
              </a:xfrm>
              <a:custGeom>
                <a:avLst/>
                <a:gdLst>
                  <a:gd name="connsiteX0" fmla="*/ 32257 w 32257"/>
                  <a:gd name="connsiteY0" fmla="*/ 16129 h 32257"/>
                  <a:gd name="connsiteX1" fmla="*/ 16129 w 32257"/>
                  <a:gd name="connsiteY1" fmla="*/ 32257 h 32257"/>
                  <a:gd name="connsiteX2" fmla="*/ 0 w 32257"/>
                  <a:gd name="connsiteY2" fmla="*/ 16129 h 32257"/>
                  <a:gd name="connsiteX3" fmla="*/ 16129 w 32257"/>
                  <a:gd name="connsiteY3" fmla="*/ 0 h 32257"/>
                  <a:gd name="connsiteX4" fmla="*/ 32257 w 32257"/>
                  <a:gd name="connsiteY4" fmla="*/ 16129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7" h="32257">
                    <a:moveTo>
                      <a:pt x="32257" y="16129"/>
                    </a:moveTo>
                    <a:cubicBezTo>
                      <a:pt x="32257" y="25036"/>
                      <a:pt x="25036" y="32257"/>
                      <a:pt x="16129" y="32257"/>
                    </a:cubicBezTo>
                    <a:cubicBezTo>
                      <a:pt x="7221" y="32257"/>
                      <a:pt x="0" y="25036"/>
                      <a:pt x="0" y="16129"/>
                    </a:cubicBezTo>
                    <a:cubicBezTo>
                      <a:pt x="0" y="7221"/>
                      <a:pt x="7221" y="0"/>
                      <a:pt x="16129" y="0"/>
                    </a:cubicBezTo>
                    <a:cubicBezTo>
                      <a:pt x="25036" y="0"/>
                      <a:pt x="32257" y="7221"/>
                      <a:pt x="32257" y="16129"/>
                    </a:cubicBezTo>
                    <a:close/>
                  </a:path>
                </a:pathLst>
              </a:custGeom>
              <a:noFill/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objective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CE9708-3108-EFCB-396F-2FA5F0FC01C2}"/>
                </a:ext>
              </a:extLst>
            </p:cNvPr>
            <p:cNvGrpSpPr/>
            <p:nvPr/>
          </p:nvGrpSpPr>
          <p:grpSpPr>
            <a:xfrm>
              <a:off x="7079497" y="4824203"/>
              <a:ext cx="620556" cy="164915"/>
              <a:chOff x="7079497" y="4772305"/>
              <a:chExt cx="620556" cy="164915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C373217-E22B-46DE-1FC3-1B177A27A62B}"/>
                  </a:ext>
                </a:extLst>
              </p:cNvPr>
              <p:cNvSpPr/>
              <p:nvPr/>
            </p:nvSpPr>
            <p:spPr>
              <a:xfrm>
                <a:off x="7106835" y="4830780"/>
                <a:ext cx="593138" cy="106440"/>
              </a:xfrm>
              <a:custGeom>
                <a:avLst/>
                <a:gdLst>
                  <a:gd name="connsiteX0" fmla="*/ 0 w 704188"/>
                  <a:gd name="connsiteY0" fmla="*/ 0 h 14796"/>
                  <a:gd name="connsiteX1" fmla="*/ 704188 w 704188"/>
                  <a:gd name="connsiteY1" fmla="*/ 0 h 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188" h="14796">
                    <a:moveTo>
                      <a:pt x="0" y="0"/>
                    </a:moveTo>
                    <a:lnTo>
                      <a:pt x="704188" y="0"/>
                    </a:lnTo>
                  </a:path>
                </a:pathLst>
              </a:custGeom>
              <a:ln w="7103" cap="rnd">
                <a:solidFill>
                  <a:schemeClr val="bg2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How?</a:t>
                </a: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734ED84-9A3D-5C24-BE34-CEA5F9308247}"/>
                  </a:ext>
                </a:extLst>
              </p:cNvPr>
              <p:cNvSpPr/>
              <p:nvPr/>
            </p:nvSpPr>
            <p:spPr>
              <a:xfrm>
                <a:off x="7672883" y="4772305"/>
                <a:ext cx="27170" cy="27170"/>
              </a:xfrm>
              <a:custGeom>
                <a:avLst/>
                <a:gdLst>
                  <a:gd name="connsiteX0" fmla="*/ 32229 w 32257"/>
                  <a:gd name="connsiteY0" fmla="*/ 16233 h 32257"/>
                  <a:gd name="connsiteX1" fmla="*/ 15952 w 32257"/>
                  <a:gd name="connsiteY1" fmla="*/ 32213 h 32257"/>
                  <a:gd name="connsiteX2" fmla="*/ -29 w 32257"/>
                  <a:gd name="connsiteY2" fmla="*/ 15937 h 32257"/>
                  <a:gd name="connsiteX3" fmla="*/ 16100 w 32257"/>
                  <a:gd name="connsiteY3" fmla="*/ -44 h 32257"/>
                  <a:gd name="connsiteX4" fmla="*/ 32229 w 32257"/>
                  <a:gd name="connsiteY4" fmla="*/ 16085 h 32257"/>
                  <a:gd name="connsiteX5" fmla="*/ 32229 w 32257"/>
                  <a:gd name="connsiteY5" fmla="*/ 16233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57" h="32257">
                    <a:moveTo>
                      <a:pt x="32229" y="16233"/>
                    </a:moveTo>
                    <a:cubicBezTo>
                      <a:pt x="32140" y="25140"/>
                      <a:pt x="24860" y="32287"/>
                      <a:pt x="15952" y="32213"/>
                    </a:cubicBezTo>
                    <a:cubicBezTo>
                      <a:pt x="7044" y="32125"/>
                      <a:pt x="-103" y="24845"/>
                      <a:pt x="-29" y="15937"/>
                    </a:cubicBezTo>
                    <a:cubicBezTo>
                      <a:pt x="60" y="7088"/>
                      <a:pt x="7251" y="-44"/>
                      <a:pt x="16100" y="-44"/>
                    </a:cubicBezTo>
                    <a:cubicBezTo>
                      <a:pt x="25008" y="-44"/>
                      <a:pt x="32229" y="7177"/>
                      <a:pt x="32229" y="16085"/>
                    </a:cubicBezTo>
                    <a:cubicBezTo>
                      <a:pt x="32229" y="16129"/>
                      <a:pt x="32229" y="16189"/>
                      <a:pt x="32229" y="16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33B316C-53D2-4CF8-4C4E-4A702DF3E4DF}"/>
                  </a:ext>
                </a:extLst>
              </p:cNvPr>
              <p:cNvSpPr/>
              <p:nvPr/>
            </p:nvSpPr>
            <p:spPr>
              <a:xfrm>
                <a:off x="7079497" y="4772305"/>
                <a:ext cx="27419" cy="27419"/>
              </a:xfrm>
              <a:custGeom>
                <a:avLst/>
                <a:gdLst>
                  <a:gd name="connsiteX0" fmla="*/ 32524 w 32553"/>
                  <a:gd name="connsiteY0" fmla="*/ 16233 h 32553"/>
                  <a:gd name="connsiteX1" fmla="*/ 16247 w 32553"/>
                  <a:gd name="connsiteY1" fmla="*/ 32510 h 32553"/>
                  <a:gd name="connsiteX2" fmla="*/ -29 w 32553"/>
                  <a:gd name="connsiteY2" fmla="*/ 16233 h 32553"/>
                  <a:gd name="connsiteX3" fmla="*/ 16247 w 32553"/>
                  <a:gd name="connsiteY3" fmla="*/ -44 h 32553"/>
                  <a:gd name="connsiteX4" fmla="*/ 16396 w 32553"/>
                  <a:gd name="connsiteY4" fmla="*/ -44 h 32553"/>
                  <a:gd name="connsiteX5" fmla="*/ 32524 w 32553"/>
                  <a:gd name="connsiteY5" fmla="*/ 16085 h 32553"/>
                  <a:gd name="connsiteX6" fmla="*/ 32524 w 32553"/>
                  <a:gd name="connsiteY6" fmla="*/ 16233 h 3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53" h="32553">
                    <a:moveTo>
                      <a:pt x="32524" y="16233"/>
                    </a:moveTo>
                    <a:cubicBezTo>
                      <a:pt x="32524" y="25229"/>
                      <a:pt x="25229" y="32510"/>
                      <a:pt x="16247" y="32510"/>
                    </a:cubicBezTo>
                    <a:cubicBezTo>
                      <a:pt x="7251" y="32510"/>
                      <a:pt x="-29" y="25215"/>
                      <a:pt x="-29" y="16233"/>
                    </a:cubicBezTo>
                    <a:cubicBezTo>
                      <a:pt x="-29" y="7236"/>
                      <a:pt x="7266" y="-44"/>
                      <a:pt x="16247" y="-44"/>
                    </a:cubicBezTo>
                    <a:cubicBezTo>
                      <a:pt x="16292" y="-44"/>
                      <a:pt x="16351" y="-44"/>
                      <a:pt x="16396" y="-44"/>
                    </a:cubicBezTo>
                    <a:cubicBezTo>
                      <a:pt x="25303" y="-44"/>
                      <a:pt x="32524" y="7177"/>
                      <a:pt x="32524" y="16085"/>
                    </a:cubicBezTo>
                    <a:cubicBezTo>
                      <a:pt x="32524" y="16129"/>
                      <a:pt x="32524" y="16189"/>
                      <a:pt x="32524" y="16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4F0E55-A3EE-667F-FF6F-C1EB89B23C6F}"/>
                </a:ext>
              </a:extLst>
            </p:cNvPr>
            <p:cNvGrpSpPr/>
            <p:nvPr/>
          </p:nvGrpSpPr>
          <p:grpSpPr>
            <a:xfrm>
              <a:off x="5609302" y="5682425"/>
              <a:ext cx="1647426" cy="148814"/>
              <a:chOff x="5609302" y="5587169"/>
              <a:chExt cx="1647426" cy="148814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E2E17A3-41A8-66E9-0968-A5B060DD8BA2}"/>
                  </a:ext>
                </a:extLst>
              </p:cNvPr>
              <p:cNvSpPr/>
              <p:nvPr/>
            </p:nvSpPr>
            <p:spPr>
              <a:xfrm>
                <a:off x="5622888" y="5605116"/>
                <a:ext cx="1620254" cy="117032"/>
              </a:xfrm>
              <a:custGeom>
                <a:avLst/>
                <a:gdLst>
                  <a:gd name="connsiteX0" fmla="*/ 1923607 w 1923606"/>
                  <a:gd name="connsiteY0" fmla="*/ 138943 h 138943"/>
                  <a:gd name="connsiteX1" fmla="*/ 0 w 1923606"/>
                  <a:gd name="connsiteY1" fmla="*/ 138943 h 138943"/>
                  <a:gd name="connsiteX2" fmla="*/ 0 w 1923606"/>
                  <a:gd name="connsiteY2" fmla="*/ 0 h 13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3606" h="138943">
                    <a:moveTo>
                      <a:pt x="1923607" y="138943"/>
                    </a:moveTo>
                    <a:lnTo>
                      <a:pt x="0" y="138943"/>
                    </a:lnTo>
                    <a:lnTo>
                      <a:pt x="0" y="0"/>
                    </a:lnTo>
                  </a:path>
                </a:pathLst>
              </a:custGeom>
              <a:noFill/>
              <a:ln w="7103" cap="rnd">
                <a:solidFill>
                  <a:schemeClr val="bg2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Expected results</a:t>
                </a: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2880F1F-6F16-E60D-98DC-771445933DC3}"/>
                  </a:ext>
                </a:extLst>
              </p:cNvPr>
              <p:cNvSpPr/>
              <p:nvPr/>
            </p:nvSpPr>
            <p:spPr>
              <a:xfrm>
                <a:off x="5609302" y="5587169"/>
                <a:ext cx="27170" cy="27170"/>
              </a:xfrm>
              <a:custGeom>
                <a:avLst/>
                <a:gdLst>
                  <a:gd name="connsiteX0" fmla="*/ 32228 w 32257"/>
                  <a:gd name="connsiteY0" fmla="*/ 16085 h 32257"/>
                  <a:gd name="connsiteX1" fmla="*/ 16100 w 32257"/>
                  <a:gd name="connsiteY1" fmla="*/ 32213 h 32257"/>
                  <a:gd name="connsiteX2" fmla="*/ -29 w 32257"/>
                  <a:gd name="connsiteY2" fmla="*/ 16085 h 32257"/>
                  <a:gd name="connsiteX3" fmla="*/ 16100 w 32257"/>
                  <a:gd name="connsiteY3" fmla="*/ -44 h 32257"/>
                  <a:gd name="connsiteX4" fmla="*/ 32228 w 32257"/>
                  <a:gd name="connsiteY4" fmla="*/ 16085 h 3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57" h="32257">
                    <a:moveTo>
                      <a:pt x="32228" y="16085"/>
                    </a:moveTo>
                    <a:cubicBezTo>
                      <a:pt x="32228" y="24992"/>
                      <a:pt x="25007" y="32213"/>
                      <a:pt x="16100" y="32213"/>
                    </a:cubicBezTo>
                    <a:cubicBezTo>
                      <a:pt x="7192" y="32213"/>
                      <a:pt x="-29" y="24992"/>
                      <a:pt x="-29" y="16085"/>
                    </a:cubicBezTo>
                    <a:cubicBezTo>
                      <a:pt x="-29" y="7177"/>
                      <a:pt x="7192" y="-44"/>
                      <a:pt x="16100" y="-44"/>
                    </a:cubicBezTo>
                    <a:cubicBezTo>
                      <a:pt x="25007" y="-44"/>
                      <a:pt x="32228" y="7177"/>
                      <a:pt x="32228" y="1608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301D911-228E-56E0-3A1B-0767E3692D9A}"/>
                  </a:ext>
                </a:extLst>
              </p:cNvPr>
              <p:cNvSpPr/>
              <p:nvPr/>
            </p:nvSpPr>
            <p:spPr>
              <a:xfrm>
                <a:off x="7229308" y="5708563"/>
                <a:ext cx="27420" cy="27420"/>
              </a:xfrm>
              <a:custGeom>
                <a:avLst/>
                <a:gdLst>
                  <a:gd name="connsiteX0" fmla="*/ 32524 w 32554"/>
                  <a:gd name="connsiteY0" fmla="*/ 16085 h 32554"/>
                  <a:gd name="connsiteX1" fmla="*/ 16396 w 32554"/>
                  <a:gd name="connsiteY1" fmla="*/ 32510 h 32554"/>
                  <a:gd name="connsiteX2" fmla="*/ -29 w 32554"/>
                  <a:gd name="connsiteY2" fmla="*/ 16381 h 32554"/>
                  <a:gd name="connsiteX3" fmla="*/ 16100 w 32554"/>
                  <a:gd name="connsiteY3" fmla="*/ -44 h 32554"/>
                  <a:gd name="connsiteX4" fmla="*/ 16396 w 32554"/>
                  <a:gd name="connsiteY4" fmla="*/ -44 h 32554"/>
                  <a:gd name="connsiteX5" fmla="*/ 32524 w 32554"/>
                  <a:gd name="connsiteY5" fmla="*/ 16085 h 32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54" h="32554">
                    <a:moveTo>
                      <a:pt x="32524" y="16085"/>
                    </a:moveTo>
                    <a:cubicBezTo>
                      <a:pt x="32598" y="25066"/>
                      <a:pt x="25377" y="32421"/>
                      <a:pt x="16396" y="32510"/>
                    </a:cubicBezTo>
                    <a:cubicBezTo>
                      <a:pt x="7414" y="32584"/>
                      <a:pt x="60" y="25363"/>
                      <a:pt x="-29" y="16381"/>
                    </a:cubicBezTo>
                    <a:cubicBezTo>
                      <a:pt x="-103" y="7384"/>
                      <a:pt x="7118" y="45"/>
                      <a:pt x="16100" y="-44"/>
                    </a:cubicBezTo>
                    <a:cubicBezTo>
                      <a:pt x="16203" y="-44"/>
                      <a:pt x="16292" y="-44"/>
                      <a:pt x="16396" y="-44"/>
                    </a:cubicBezTo>
                    <a:cubicBezTo>
                      <a:pt x="25304" y="-44"/>
                      <a:pt x="32524" y="7177"/>
                      <a:pt x="32524" y="1608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4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FBEE8D3-3677-4B95-B4C0-0E37E53984CF}"/>
                </a:ext>
              </a:extLst>
            </p:cNvPr>
            <p:cNvSpPr/>
            <p:nvPr/>
          </p:nvSpPr>
          <p:spPr>
            <a:xfrm>
              <a:off x="4494648" y="2255792"/>
              <a:ext cx="2256640" cy="2256640"/>
            </a:xfrm>
            <a:custGeom>
              <a:avLst/>
              <a:gdLst>
                <a:gd name="connsiteX0" fmla="*/ 2679141 w 2679140"/>
                <a:gd name="connsiteY0" fmla="*/ 1339570 h 2679140"/>
                <a:gd name="connsiteX1" fmla="*/ 1339570 w 2679140"/>
                <a:gd name="connsiteY1" fmla="*/ 2679141 h 2679140"/>
                <a:gd name="connsiteX2" fmla="*/ 0 w 2679140"/>
                <a:gd name="connsiteY2" fmla="*/ 1339571 h 2679140"/>
                <a:gd name="connsiteX3" fmla="*/ 1339570 w 2679140"/>
                <a:gd name="connsiteY3" fmla="*/ 0 h 2679140"/>
                <a:gd name="connsiteX4" fmla="*/ 2679141 w 2679140"/>
                <a:gd name="connsiteY4" fmla="*/ 1339570 h 267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140" h="2679140">
                  <a:moveTo>
                    <a:pt x="2679141" y="1339570"/>
                  </a:moveTo>
                  <a:cubicBezTo>
                    <a:pt x="2679141" y="2079395"/>
                    <a:pt x="2079395" y="2679141"/>
                    <a:pt x="1339570" y="2679141"/>
                  </a:cubicBezTo>
                  <a:cubicBezTo>
                    <a:pt x="599746" y="2679141"/>
                    <a:pt x="0" y="2079395"/>
                    <a:pt x="0" y="1339571"/>
                  </a:cubicBezTo>
                  <a:cubicBezTo>
                    <a:pt x="0" y="599746"/>
                    <a:pt x="599746" y="0"/>
                    <a:pt x="1339570" y="0"/>
                  </a:cubicBezTo>
                  <a:cubicBezTo>
                    <a:pt x="2079395" y="0"/>
                    <a:pt x="2679141" y="599746"/>
                    <a:pt x="2679141" y="1339570"/>
                  </a:cubicBezTo>
                  <a:close/>
                </a:path>
              </a:pathLst>
            </a:custGeom>
            <a:solidFill>
              <a:schemeClr val="bg1"/>
            </a:solidFill>
            <a:ln w="14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92D3BB8-77A5-5B8B-F16B-9225366B96D1}"/>
                </a:ext>
              </a:extLst>
            </p:cNvPr>
            <p:cNvSpPr txBox="1"/>
            <p:nvPr/>
          </p:nvSpPr>
          <p:spPr>
            <a:xfrm>
              <a:off x="7901838" y="664477"/>
              <a:ext cx="3240595" cy="66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TB: preventable and curable disease,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lang="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affects typically lungs. </a:t>
              </a:r>
              <a:r>
                <a:rPr lang="fr-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  <a:r>
                <a:rPr lang="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aused by MTB complexe</a:t>
              </a:r>
              <a:endParaRPr kumimoji="0" lang="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19A5302-EC2E-C38C-AC4F-971DA30D116A}"/>
                </a:ext>
              </a:extLst>
            </p:cNvPr>
            <p:cNvSpPr txBox="1"/>
            <p:nvPr/>
          </p:nvSpPr>
          <p:spPr>
            <a:xfrm>
              <a:off x="8279084" y="1603040"/>
              <a:ext cx="3500709" cy="912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10.8 millions cases in 2023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and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1.25 million estimated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deaths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175 923 diagnosed as MDR/RR-TB;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44% of the 400 000 estimated to have developed MDR/RR-TB in 2023 (Global TB report 2024)</a:t>
              </a:r>
              <a:endParaRPr kumimoji="0" lang="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328EEBC-0B37-38FA-FA32-0DA0FA57CBA9}"/>
                </a:ext>
              </a:extLst>
            </p:cNvPr>
            <p:cNvSpPr txBox="1"/>
            <p:nvPr/>
          </p:nvSpPr>
          <p:spPr>
            <a:xfrm>
              <a:off x="8442482" y="2560709"/>
              <a:ext cx="3356063" cy="1051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Great advances on diagnostics and treatment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MDR/RR-TB Serious treat nowadays </a:t>
              </a:r>
              <a:endParaRPr lang="fr" sz="1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Spread of isolates resistants can link to lineages</a:t>
              </a:r>
              <a:endParaRPr lang="fr" sz="1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0C53D84-C912-4EE1-E576-BEF654EBAEC5}"/>
                </a:ext>
              </a:extLst>
            </p:cNvPr>
            <p:cNvSpPr txBox="1"/>
            <p:nvPr/>
          </p:nvSpPr>
          <p:spPr>
            <a:xfrm>
              <a:off x="8445460" y="3689786"/>
              <a:ext cx="3403148" cy="857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Which lineages circulates in BF?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</a:t>
              </a: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 want to conduct WGS of MTBc to describe genetic structure and early detection of genomic resistance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1DD12B-FB10-9664-F150-FD24ABCE7E11}"/>
                </a:ext>
              </a:extLst>
            </p:cNvPr>
            <p:cNvSpPr txBox="1"/>
            <p:nvPr/>
          </p:nvSpPr>
          <p:spPr>
            <a:xfrm>
              <a:off x="8299712" y="4698967"/>
              <a:ext cx="3424537" cy="663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Clinical S</a:t>
              </a: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amples collection (sputum)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Performing of WGS and bioinformatics analysis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8A6C54B-8158-E80D-6FE4-8A5ED07A0D01}"/>
                </a:ext>
              </a:extLst>
            </p:cNvPr>
            <p:cNvSpPr txBox="1"/>
            <p:nvPr/>
          </p:nvSpPr>
          <p:spPr>
            <a:xfrm>
              <a:off x="7907215" y="5528228"/>
              <a:ext cx="3506822" cy="857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Phylogenetic tree of isolates in BF is constructed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fr-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Prevalence</a:t>
              </a:r>
              <a:r>
                <a:rPr lang="fr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of genomic resistance is known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MTB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complex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lineages are described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311E49A-A508-BB05-3AE2-869E280D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3512" y="1784187"/>
              <a:ext cx="395884" cy="395884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E8A9082-8F4F-26C0-06F7-C5435595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80938" y="2658572"/>
              <a:ext cx="380014" cy="380014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5877637-33A4-0659-A907-5BAEE1F4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62525" y="3710599"/>
              <a:ext cx="417296" cy="41729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7636861-1EF7-8F02-F46B-F59962B8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6408" y="4580455"/>
              <a:ext cx="410596" cy="41059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B0DA66F-425B-365E-6296-F93F81919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5489" y="4899288"/>
              <a:ext cx="434827" cy="434827"/>
            </a:xfrm>
            <a:prstGeom prst="rect">
              <a:avLst/>
            </a:prstGeom>
          </p:spPr>
        </p:pic>
        <p:pic>
          <p:nvPicPr>
            <p:cNvPr id="95" name="Picture 2" descr="Strategy - Free people icons">
              <a:extLst>
                <a:ext uri="{FF2B5EF4-FFF2-40B4-BE49-F238E27FC236}">
                  <a16:creationId xmlns:a16="http://schemas.microsoft.com/office/drawing/2014/main" id="{66C11274-6864-05AD-304C-BFAE9FC0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644" y="2810788"/>
              <a:ext cx="1146648" cy="1146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5D170A-3F8D-DA82-04CD-AB29686D16D5}"/>
                </a:ext>
              </a:extLst>
            </p:cNvPr>
            <p:cNvSpPr txBox="1"/>
            <p:nvPr/>
          </p:nvSpPr>
          <p:spPr>
            <a:xfrm>
              <a:off x="7421595" y="90747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2C92E5-4857-A36D-DE43-EDA6AB383832}"/>
                </a:ext>
              </a:extLst>
            </p:cNvPr>
            <p:cNvSpPr txBox="1"/>
            <p:nvPr/>
          </p:nvSpPr>
          <p:spPr>
            <a:xfrm>
              <a:off x="7811451" y="1843630"/>
              <a:ext cx="36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60FC1F-5F8B-4578-636B-91098B3CFD1B}"/>
                </a:ext>
              </a:extLst>
            </p:cNvPr>
            <p:cNvSpPr txBox="1"/>
            <p:nvPr/>
          </p:nvSpPr>
          <p:spPr>
            <a:xfrm>
              <a:off x="7982013" y="2813762"/>
              <a:ext cx="36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038404-9571-5784-94EF-FC7617EFD980}"/>
                </a:ext>
              </a:extLst>
            </p:cNvPr>
            <p:cNvSpPr txBox="1"/>
            <p:nvPr/>
          </p:nvSpPr>
          <p:spPr>
            <a:xfrm>
              <a:off x="7982013" y="3766970"/>
              <a:ext cx="36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956681-AB61-9D80-4FFF-F2A73E072AB8}"/>
                </a:ext>
              </a:extLst>
            </p:cNvPr>
            <p:cNvSpPr txBox="1"/>
            <p:nvPr/>
          </p:nvSpPr>
          <p:spPr>
            <a:xfrm>
              <a:off x="7838434" y="4699413"/>
              <a:ext cx="36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2ECDA0-9892-72BA-B230-6D58118D87D8}"/>
                </a:ext>
              </a:extLst>
            </p:cNvPr>
            <p:cNvSpPr txBox="1"/>
            <p:nvPr/>
          </p:nvSpPr>
          <p:spPr>
            <a:xfrm>
              <a:off x="7448888" y="5673449"/>
              <a:ext cx="36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06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5D14CBC-7BCD-760D-9266-F7D3EC20E27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4845"/>
          <a:stretch/>
        </p:blipFill>
        <p:spPr>
          <a:xfrm>
            <a:off x="305676" y="1297515"/>
            <a:ext cx="3101166" cy="1930325"/>
          </a:xfrm>
          <a:prstGeom prst="rect">
            <a:avLst/>
          </a:prstGeom>
        </p:spPr>
      </p:pic>
      <p:sp>
        <p:nvSpPr>
          <p:cNvPr id="28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025749" y="10573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ko-KR" altLang="en-US" sz="27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748ECFC-AC23-E2DA-E270-AB316A47026C}"/>
              </a:ext>
            </a:extLst>
          </p:cNvPr>
          <p:cNvSpPr txBox="1"/>
          <p:nvPr/>
        </p:nvSpPr>
        <p:spPr>
          <a:xfrm>
            <a:off x="130858" y="3430859"/>
            <a:ext cx="4201009" cy="344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	</a:t>
            </a:r>
            <a:r>
              <a:rPr lang="fr-FR" b="1" u="sng" dirty="0"/>
              <a:t>Project team </a:t>
            </a:r>
            <a:r>
              <a:rPr lang="fr-FR" b="1" u="sng" dirty="0" err="1"/>
              <a:t>members</a:t>
            </a:r>
            <a:endParaRPr lang="fr-FR" dirty="0"/>
          </a:p>
          <a:p>
            <a:r>
              <a:rPr lang="fr-FR" dirty="0"/>
              <a:t>		</a:t>
            </a:r>
            <a:r>
              <a:rPr lang="fr-FR" sz="1400" dirty="0"/>
              <a:t>Dr. Abdou Azaque ZOURE, Msc, 			PhD, 	PhD Associate Professor, 			Institut de Recherche en Sciences de 		la Santé (IRSS/CNRST)-Burkina Faso</a:t>
            </a:r>
          </a:p>
          <a:p>
            <a:endParaRPr lang="fr-FR" sz="1400" dirty="0"/>
          </a:p>
          <a:p>
            <a:r>
              <a:rPr lang="fr-FR" sz="1400" dirty="0"/>
              <a:t>		Dr. Tani SAGNA, Msc, PhD, 				Associate Professor, Institut de 			Recherche en Sciences de la Santé 		(IRSS/CNRST)-Burkina Faso</a:t>
            </a:r>
          </a:p>
          <a:p>
            <a:endParaRPr lang="fr-FR" dirty="0"/>
          </a:p>
          <a:p>
            <a:r>
              <a:rPr lang="fr-FR" dirty="0"/>
              <a:t>		</a:t>
            </a:r>
            <a:r>
              <a:rPr lang="fr-FR" sz="1400" dirty="0"/>
              <a:t>Wendémi Alexis SAMA</a:t>
            </a:r>
            <a:r>
              <a:rPr lang="fr-FR" dirty="0"/>
              <a:t>, </a:t>
            </a:r>
            <a:r>
              <a:rPr lang="fr-FR" sz="1400" dirty="0"/>
              <a:t>Msc, </a:t>
            </a:r>
          </a:p>
          <a:p>
            <a:r>
              <a:rPr lang="fr-FR" sz="1400" dirty="0"/>
              <a:t>		</a:t>
            </a:r>
            <a:r>
              <a:rPr lang="fr-FR" sz="1200" dirty="0"/>
              <a:t>PhD</a:t>
            </a:r>
            <a:r>
              <a:rPr lang="fr-FR" sz="1400" dirty="0"/>
              <a:t> student/Joseph Ki-Zerbo 			university- Burkina Faso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D9BBDF9-B2FB-7D9F-C39E-A2261ADBA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2" y="4845948"/>
            <a:ext cx="757357" cy="7573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08B6ABB-6025-A3D3-DE55-56830FA678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4" y="3829902"/>
            <a:ext cx="715494" cy="71549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F38EBC9-9AFE-0ECC-2EC7-88C0C0CF6B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0" t="9789" r="30544" b="54422"/>
          <a:stretch/>
        </p:blipFill>
        <p:spPr>
          <a:xfrm>
            <a:off x="285035" y="5806324"/>
            <a:ext cx="685361" cy="8645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FA37342-A9B9-B7CA-C1A0-1707B1370225}"/>
              </a:ext>
            </a:extLst>
          </p:cNvPr>
          <p:cNvSpPr txBox="1"/>
          <p:nvPr/>
        </p:nvSpPr>
        <p:spPr>
          <a:xfrm>
            <a:off x="122788" y="95453"/>
            <a:ext cx="4472402" cy="12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The benefits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Mycobacterium tuberculosis complex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phylogeny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artificial intelligence tools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anti-tuberculosis drug resistance detection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and genomic surveillance</a:t>
            </a:r>
          </a:p>
        </p:txBody>
      </p:sp>
      <p:sp>
        <p:nvSpPr>
          <p:cNvPr id="23" name="Oval 36">
            <a:extLst>
              <a:ext uri="{FF2B5EF4-FFF2-40B4-BE49-F238E27FC236}">
                <a16:creationId xmlns:a16="http://schemas.microsoft.com/office/drawing/2014/main" id="{AB4C8DD6-0D1E-6063-6B2C-3B79C161B1E0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rgbClr val="F2494B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1.3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35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12750" y="6127864"/>
            <a:ext cx="1136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The benefits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Mycobacterium tuberculosis complex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phylogeny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artificial intelligence tools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anti-tuberculosis drug resistance detection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 Condensed Extra Bold" panose="020B0803020202020204" pitchFamily="34" charset="0"/>
                <a:cs typeface="Segoe UI" panose="020B0502040204020203" pitchFamily="34" charset="0"/>
              </a:rPr>
              <a:t>and genomic surveillance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2/3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Our main activities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8" y="1301174"/>
            <a:ext cx="4648627" cy="859540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146658" y="2247496"/>
            <a:ext cx="4648627" cy="8595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3146658" y="3193816"/>
            <a:ext cx="4648627" cy="8595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3146658" y="4140138"/>
            <a:ext cx="4648627" cy="8595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3146658" y="5090430"/>
            <a:ext cx="4648627" cy="8595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033804" y="231466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840052" y="1431889"/>
            <a:ext cx="374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Protocol writing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Writing of a systematic review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3840052" y="2337773"/>
            <a:ext cx="36177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ample collection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Bacteriological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DNA extraction and sequencing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3840868" y="4232665"/>
            <a:ext cx="36177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Bioinformatics analysis</a:t>
            </a:r>
          </a:p>
          <a:p>
            <a:pPr defTabSz="914400"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Data analysis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Papers writing and publishing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2D7612-B51C-417D-8AB4-D43CA5AFCC99}"/>
              </a:ext>
            </a:extLst>
          </p:cNvPr>
          <p:cNvSpPr txBox="1"/>
          <p:nvPr/>
        </p:nvSpPr>
        <p:spPr>
          <a:xfrm>
            <a:off x="3866241" y="3346587"/>
            <a:ext cx="3929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AI model to predict the distribution and the spread of lineages in the world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B5A5C-D55A-43EE-80B7-2C870122EFC4}"/>
              </a:ext>
            </a:extLst>
          </p:cNvPr>
          <p:cNvSpPr txBox="1"/>
          <p:nvPr/>
        </p:nvSpPr>
        <p:spPr>
          <a:xfrm>
            <a:off x="3840052" y="5186009"/>
            <a:ext cx="37446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Dissemination of results to stakeholders</a:t>
            </a:r>
          </a:p>
          <a:p>
            <a:pPr lvl="0" defTabSz="914400">
              <a:defRPr/>
            </a:pPr>
            <a:r>
              <a:rPr lang="en-US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Thesis defense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32CDBB-0888-E055-4E15-5F4E0E05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930" y="1182955"/>
            <a:ext cx="3907953" cy="37408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0ADA746-A37F-67BB-9306-4F13B7CD94E3}"/>
              </a:ext>
            </a:extLst>
          </p:cNvPr>
          <p:cNvSpPr txBox="1"/>
          <p:nvPr/>
        </p:nvSpPr>
        <p:spPr>
          <a:xfrm>
            <a:off x="8366410" y="4923851"/>
            <a:ext cx="3694045" cy="9448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Fig</a:t>
            </a:r>
            <a:r>
              <a:rPr lang="fr-FR" b="1" dirty="0"/>
              <a:t> 1: Standard </a:t>
            </a:r>
            <a:r>
              <a:rPr lang="fr-FR" b="1" dirty="0" err="1"/>
              <a:t>woekflow</a:t>
            </a:r>
            <a:r>
              <a:rPr lang="fr-FR" b="1" dirty="0"/>
              <a:t> </a:t>
            </a:r>
          </a:p>
          <a:p>
            <a:r>
              <a:rPr lang="fr-FR" b="1" dirty="0"/>
              <a:t>For WGS of MTB </a:t>
            </a:r>
            <a:r>
              <a:rPr lang="fr-FR" b="1" dirty="0" err="1"/>
              <a:t>complex</a:t>
            </a:r>
            <a:r>
              <a:rPr lang="fr-FR" b="1" dirty="0"/>
              <a:t> </a:t>
            </a:r>
            <a:r>
              <a:rPr lang="fr-FR" b="1" dirty="0" err="1"/>
              <a:t>isolates</a:t>
            </a:r>
            <a:endParaRPr lang="fr-FR" b="1" dirty="0"/>
          </a:p>
          <a:p>
            <a:r>
              <a:rPr lang="fr-FR" dirty="0"/>
              <a:t>(</a:t>
            </a:r>
            <a:r>
              <a:rPr lang="fr-FR" dirty="0" err="1"/>
              <a:t>Conor</a:t>
            </a:r>
            <a:r>
              <a:rPr lang="fr-FR" dirty="0"/>
              <a:t> J. </a:t>
            </a:r>
            <a:r>
              <a:rPr lang="fr-FR" dirty="0" err="1"/>
              <a:t>Meehan</a:t>
            </a:r>
            <a:r>
              <a:rPr lang="fr-FR" dirty="0"/>
              <a:t> et al., 2019)</a:t>
            </a:r>
          </a:p>
        </p:txBody>
      </p:sp>
    </p:spTree>
    <p:extLst>
      <p:ext uri="{BB962C8B-B14F-4D97-AF65-F5344CB8AC3E}">
        <p14:creationId xmlns:p14="http://schemas.microsoft.com/office/powerpoint/2010/main" val="27193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67A6-8C7F-03C8-6478-AD8FA3E8F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A755B9B-D65C-D7F4-A320-D0321BCA5470}"/>
              </a:ext>
            </a:extLst>
          </p:cNvPr>
          <p:cNvGrpSpPr/>
          <p:nvPr/>
        </p:nvGrpSpPr>
        <p:grpSpPr>
          <a:xfrm>
            <a:off x="0" y="370505"/>
            <a:ext cx="12192000" cy="1292662"/>
            <a:chOff x="0" y="370505"/>
            <a:chExt cx="12192000" cy="12926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E5DDF3-4CF4-09EC-D8DA-1F9CDB5A3373}"/>
                </a:ext>
              </a:extLst>
            </p:cNvPr>
            <p:cNvSpPr txBox="1"/>
            <p:nvPr/>
          </p:nvSpPr>
          <p:spPr>
            <a:xfrm>
              <a:off x="0" y="370505"/>
              <a:ext cx="1219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Project phases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2E4A21-A5CA-71DD-5D0F-AECEF26AB0A0}"/>
                </a:ext>
              </a:extLst>
            </p:cNvPr>
            <p:cNvSpPr txBox="1"/>
            <p:nvPr/>
          </p:nvSpPr>
          <p:spPr>
            <a:xfrm>
              <a:off x="940955" y="1016836"/>
              <a:ext cx="10074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 benefits of Mycobacterium tuberculosis phylogeny and artificial intelligence tools for anti-tuberculosis drug resistance detection and genomic surveillance</a:t>
              </a:r>
              <a:endPara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4" name="Oval 36">
            <a:extLst>
              <a:ext uri="{FF2B5EF4-FFF2-40B4-BE49-F238E27FC236}">
                <a16:creationId xmlns:a16="http://schemas.microsoft.com/office/drawing/2014/main" id="{10A1287F-B5A8-D5AB-A568-710B07A1766A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/3</a:t>
            </a:r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C095B3F2-2ABE-D1AA-51FA-DF58F0CAEBF2}"/>
              </a:ext>
            </a:extLst>
          </p:cNvPr>
          <p:cNvSpPr/>
          <p:nvPr/>
        </p:nvSpPr>
        <p:spPr>
          <a:xfrm>
            <a:off x="1058747" y="1911932"/>
            <a:ext cx="10074506" cy="333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 academics years (2023-2026)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Arrow: Pentagon 4">
            <a:extLst>
              <a:ext uri="{FF2B5EF4-FFF2-40B4-BE49-F238E27FC236}">
                <a16:creationId xmlns:a16="http://schemas.microsoft.com/office/drawing/2014/main" id="{F6670808-9EE1-D8D1-C47F-D99CF573A0FF}"/>
              </a:ext>
            </a:extLst>
          </p:cNvPr>
          <p:cNvSpPr/>
          <p:nvPr/>
        </p:nvSpPr>
        <p:spPr>
          <a:xfrm>
            <a:off x="1044843" y="2422508"/>
            <a:ext cx="2591431" cy="64673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98E3208-E0A4-77E5-CDC4-14DF98EA8293}"/>
              </a:ext>
            </a:extLst>
          </p:cNvPr>
          <p:cNvSpPr/>
          <p:nvPr/>
        </p:nvSpPr>
        <p:spPr>
          <a:xfrm>
            <a:off x="1066488" y="3259356"/>
            <a:ext cx="2421095" cy="2743419"/>
          </a:xfrm>
          <a:prstGeom prst="roundRect">
            <a:avLst>
              <a:gd name="adj" fmla="val 529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Arrow: Chevron 6">
            <a:extLst>
              <a:ext uri="{FF2B5EF4-FFF2-40B4-BE49-F238E27FC236}">
                <a16:creationId xmlns:a16="http://schemas.microsoft.com/office/drawing/2014/main" id="{7DED2D78-78CC-DF45-E8EE-A43E14EF2450}"/>
              </a:ext>
            </a:extLst>
          </p:cNvPr>
          <p:cNvSpPr/>
          <p:nvPr/>
        </p:nvSpPr>
        <p:spPr>
          <a:xfrm>
            <a:off x="3539201" y="2422508"/>
            <a:ext cx="2591431" cy="64673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2025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BF07C413-B1F0-0A9A-D556-7D46874634E2}"/>
              </a:ext>
            </a:extLst>
          </p:cNvPr>
          <p:cNvSpPr/>
          <p:nvPr/>
        </p:nvSpPr>
        <p:spPr>
          <a:xfrm>
            <a:off x="3612464" y="3259356"/>
            <a:ext cx="2421095" cy="2743419"/>
          </a:xfrm>
          <a:prstGeom prst="roundRect">
            <a:avLst>
              <a:gd name="adj" fmla="val 52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4" name="Arrow: Chevron 7">
            <a:extLst>
              <a:ext uri="{FF2B5EF4-FFF2-40B4-BE49-F238E27FC236}">
                <a16:creationId xmlns:a16="http://schemas.microsoft.com/office/drawing/2014/main" id="{F6006523-DF6E-DDBD-DAB7-97DA030C00DA}"/>
              </a:ext>
            </a:extLst>
          </p:cNvPr>
          <p:cNvSpPr/>
          <p:nvPr/>
        </p:nvSpPr>
        <p:spPr>
          <a:xfrm>
            <a:off x="6033559" y="2422508"/>
            <a:ext cx="2591431" cy="64673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2025/2026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B036B825-9CF2-F122-437B-6159F6D35A9C}"/>
              </a:ext>
            </a:extLst>
          </p:cNvPr>
          <p:cNvSpPr/>
          <p:nvPr/>
        </p:nvSpPr>
        <p:spPr>
          <a:xfrm>
            <a:off x="6158439" y="3259356"/>
            <a:ext cx="2421095" cy="2743419"/>
          </a:xfrm>
          <a:prstGeom prst="roundRect">
            <a:avLst>
              <a:gd name="adj" fmla="val 52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Arrow: Chevron 9">
            <a:extLst>
              <a:ext uri="{FF2B5EF4-FFF2-40B4-BE49-F238E27FC236}">
                <a16:creationId xmlns:a16="http://schemas.microsoft.com/office/drawing/2014/main" id="{B7B97259-23E1-E2BA-8564-4F15C011DD19}"/>
              </a:ext>
            </a:extLst>
          </p:cNvPr>
          <p:cNvSpPr/>
          <p:nvPr/>
        </p:nvSpPr>
        <p:spPr>
          <a:xfrm>
            <a:off x="8527918" y="2422508"/>
            <a:ext cx="2591431" cy="64673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2026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113B5F0-FA80-7065-AA0A-F0006E34EE12}"/>
              </a:ext>
            </a:extLst>
          </p:cNvPr>
          <p:cNvSpPr/>
          <p:nvPr/>
        </p:nvSpPr>
        <p:spPr>
          <a:xfrm>
            <a:off x="8704415" y="3259356"/>
            <a:ext cx="2421095" cy="2743419"/>
          </a:xfrm>
          <a:prstGeom prst="roundRect">
            <a:avLst>
              <a:gd name="adj" fmla="val 52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C23CD798-7E16-4427-A717-7E3A64128FAE}"/>
              </a:ext>
            </a:extLst>
          </p:cNvPr>
          <p:cNvSpPr/>
          <p:nvPr/>
        </p:nvSpPr>
        <p:spPr>
          <a:xfrm>
            <a:off x="1927060" y="5569881"/>
            <a:ext cx="854804" cy="8548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Oval 15">
            <a:extLst>
              <a:ext uri="{FF2B5EF4-FFF2-40B4-BE49-F238E27FC236}">
                <a16:creationId xmlns:a16="http://schemas.microsoft.com/office/drawing/2014/main" id="{F8E726DE-F374-70A5-7C7D-CECECD633122}"/>
              </a:ext>
            </a:extLst>
          </p:cNvPr>
          <p:cNvSpPr/>
          <p:nvPr/>
        </p:nvSpPr>
        <p:spPr>
          <a:xfrm>
            <a:off x="4421418" y="5569881"/>
            <a:ext cx="854804" cy="8548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D8438BCA-06EF-1572-D65C-ADD18F2843EF}"/>
              </a:ext>
            </a:extLst>
          </p:cNvPr>
          <p:cNvSpPr/>
          <p:nvPr/>
        </p:nvSpPr>
        <p:spPr>
          <a:xfrm>
            <a:off x="6989040" y="5759854"/>
            <a:ext cx="854804" cy="728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6" name="Oval 17">
            <a:extLst>
              <a:ext uri="{FF2B5EF4-FFF2-40B4-BE49-F238E27FC236}">
                <a16:creationId xmlns:a16="http://schemas.microsoft.com/office/drawing/2014/main" id="{24FF001C-D074-1E0B-CCD7-A05074743FF2}"/>
              </a:ext>
            </a:extLst>
          </p:cNvPr>
          <p:cNvSpPr/>
          <p:nvPr/>
        </p:nvSpPr>
        <p:spPr>
          <a:xfrm>
            <a:off x="9410135" y="5569881"/>
            <a:ext cx="854804" cy="8548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7" name="Picture 2" descr="Discover - Free maps and location icons">
            <a:extLst>
              <a:ext uri="{FF2B5EF4-FFF2-40B4-BE49-F238E27FC236}">
                <a16:creationId xmlns:a16="http://schemas.microsoft.com/office/drawing/2014/main" id="{7C149EF0-A7CA-7B13-7495-92E49FE7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3" y="5759854"/>
            <a:ext cx="474858" cy="4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Build - Free business icons">
            <a:extLst>
              <a:ext uri="{FF2B5EF4-FFF2-40B4-BE49-F238E27FC236}">
                <a16:creationId xmlns:a16="http://schemas.microsoft.com/office/drawing/2014/main" id="{B50FFA03-8436-3ED7-8DFE-FB512E40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43" y="5696106"/>
            <a:ext cx="602355" cy="6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Test - Free computer icons">
            <a:extLst>
              <a:ext uri="{FF2B5EF4-FFF2-40B4-BE49-F238E27FC236}">
                <a16:creationId xmlns:a16="http://schemas.microsoft.com/office/drawing/2014/main" id="{AC416026-F967-089F-6883-5F9876D5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83" y="5862246"/>
            <a:ext cx="523794" cy="5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Deploy icons for free download | Freepik">
            <a:extLst>
              <a:ext uri="{FF2B5EF4-FFF2-40B4-BE49-F238E27FC236}">
                <a16:creationId xmlns:a16="http://schemas.microsoft.com/office/drawing/2014/main" id="{3E0253F6-20F9-C2F9-1A97-298B887A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43" y="5742589"/>
            <a:ext cx="509389" cy="5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29">
            <a:extLst>
              <a:ext uri="{FF2B5EF4-FFF2-40B4-BE49-F238E27FC236}">
                <a16:creationId xmlns:a16="http://schemas.microsoft.com/office/drawing/2014/main" id="{8D6F3C9D-8BA8-2191-603E-7F41584397C9}"/>
              </a:ext>
            </a:extLst>
          </p:cNvPr>
          <p:cNvSpPr txBox="1"/>
          <p:nvPr/>
        </p:nvSpPr>
        <p:spPr>
          <a:xfrm>
            <a:off x="1176537" y="3523764"/>
            <a:ext cx="2200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Writing of a systematic review</a:t>
            </a:r>
            <a:r>
              <a:rPr lang="en-IN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IN" sz="1600" i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</a:t>
            </a:r>
            <a:r>
              <a:rPr lang="en-IN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Protocol writing (</a:t>
            </a:r>
            <a:r>
              <a:rPr kumimoji="0" lang="en-IN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done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09B3B797-0F3C-C446-4CDC-4F3219681D5F}"/>
              </a:ext>
            </a:extLst>
          </p:cNvPr>
          <p:cNvSpPr txBox="1"/>
          <p:nvPr/>
        </p:nvSpPr>
        <p:spPr>
          <a:xfrm>
            <a:off x="3722513" y="3523764"/>
            <a:ext cx="220099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Mobility internships related to WGS and bioinformatics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collection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Lab processing</a:t>
            </a:r>
          </a:p>
        </p:txBody>
      </p:sp>
      <p:sp>
        <p:nvSpPr>
          <p:cNvPr id="49" name="TextBox 33">
            <a:extLst>
              <a:ext uri="{FF2B5EF4-FFF2-40B4-BE49-F238E27FC236}">
                <a16:creationId xmlns:a16="http://schemas.microsoft.com/office/drawing/2014/main" id="{C4CAD8D9-B139-84F4-A497-AF440BD4068A}"/>
              </a:ext>
            </a:extLst>
          </p:cNvPr>
          <p:cNvSpPr txBox="1"/>
          <p:nvPr/>
        </p:nvSpPr>
        <p:spPr>
          <a:xfrm>
            <a:off x="6268488" y="3285441"/>
            <a:ext cx="220099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Bioinformatics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Papers writing and publishing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 model to predict the spread of lineages</a:t>
            </a: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AD983D1D-7308-776D-1478-2B91A1F7A122}"/>
              </a:ext>
            </a:extLst>
          </p:cNvPr>
          <p:cNvSpPr txBox="1"/>
          <p:nvPr/>
        </p:nvSpPr>
        <p:spPr>
          <a:xfrm>
            <a:off x="8814464" y="3523764"/>
            <a:ext cx="2200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Thesis instructions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Thesis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defense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Dissemination of results to stakeholders</a:t>
            </a:r>
          </a:p>
        </p:txBody>
      </p:sp>
    </p:spTree>
    <p:extLst>
      <p:ext uri="{BB962C8B-B14F-4D97-AF65-F5344CB8AC3E}">
        <p14:creationId xmlns:p14="http://schemas.microsoft.com/office/powerpoint/2010/main" val="20555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55_Office Theme">
  <a:themeElements>
    <a:clrScheme name="Color 20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2D83D8"/>
      </a:accent6>
      <a:hlink>
        <a:srgbClr val="2D83D8"/>
      </a:hlink>
      <a:folHlink>
        <a:srgbClr val="C1408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0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11488</TotalTime>
  <Words>449</Words>
  <Application>Microsoft Office PowerPoint</Application>
  <PresentationFormat>Grand écran</PresentationFormat>
  <Paragraphs>79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Courier New</vt:lpstr>
      <vt:lpstr>Noto Sans</vt:lpstr>
      <vt:lpstr>Open Sans</vt:lpstr>
      <vt:lpstr>Segoe UI</vt:lpstr>
      <vt:lpstr>Tw Cen MT Condensed Extra Bold</vt:lpstr>
      <vt:lpstr>Wingdings</vt:lpstr>
      <vt:lpstr>55_Office Theme</vt:lpstr>
      <vt:lpstr>2_Contents Slide Master</vt:lpstr>
      <vt:lpstr>80_Office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Wendémi SAMA</dc:creator>
  <cp:lastModifiedBy>ALEXIS SAMA</cp:lastModifiedBy>
  <cp:revision>155</cp:revision>
  <dcterms:created xsi:type="dcterms:W3CDTF">2021-02-17T17:03:53Z</dcterms:created>
  <dcterms:modified xsi:type="dcterms:W3CDTF">2024-12-10T16:37:03Z</dcterms:modified>
</cp:coreProperties>
</file>