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4"/>
  </p:notesMasterIdLst>
  <p:sldIdLst>
    <p:sldId id="343" r:id="rId3"/>
    <p:sldId id="348" r:id="rId4"/>
    <p:sldId id="349" r:id="rId5"/>
    <p:sldId id="352" r:id="rId6"/>
    <p:sldId id="353" r:id="rId7"/>
    <p:sldId id="354" r:id="rId8"/>
    <p:sldId id="355" r:id="rId9"/>
    <p:sldId id="359" r:id="rId10"/>
    <p:sldId id="360" r:id="rId11"/>
    <p:sldId id="357" r:id="rId12"/>
    <p:sldId id="36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67" autoAdjust="0"/>
  </p:normalViewPr>
  <p:slideViewPr>
    <p:cSldViewPr snapToGrid="0">
      <p:cViewPr varScale="1">
        <p:scale>
          <a:sx n="62" d="100"/>
          <a:sy n="62" d="100"/>
        </p:scale>
        <p:origin x="14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ymaa" userId="749fac7247f5eb05" providerId="LiveId" clId="{801F25B2-F7EB-4638-95E0-0B9D8022FF08}"/>
    <pc:docChg chg="undo redo custSel addSld delSld modSld">
      <pc:chgData name="chaymaa" userId="749fac7247f5eb05" providerId="LiveId" clId="{801F25B2-F7EB-4638-95E0-0B9D8022FF08}" dt="2025-09-30T11:54:53.284" v="2462"/>
      <pc:docMkLst>
        <pc:docMk/>
      </pc:docMkLst>
      <pc:sldChg chg="add del">
        <pc:chgData name="chaymaa" userId="749fac7247f5eb05" providerId="LiveId" clId="{801F25B2-F7EB-4638-95E0-0B9D8022FF08}" dt="2025-09-15T22:07:47.291" v="104" actId="2696"/>
        <pc:sldMkLst>
          <pc:docMk/>
          <pc:sldMk cId="0" sldId="260"/>
        </pc:sldMkLst>
      </pc:sldChg>
      <pc:sldChg chg="add del">
        <pc:chgData name="chaymaa" userId="749fac7247f5eb05" providerId="LiveId" clId="{801F25B2-F7EB-4638-95E0-0B9D8022FF08}" dt="2025-09-15T22:07:47.291" v="104" actId="2696"/>
        <pc:sldMkLst>
          <pc:docMk/>
          <pc:sldMk cId="0" sldId="272"/>
        </pc:sldMkLst>
      </pc:sldChg>
      <pc:sldChg chg="add">
        <pc:chgData name="chaymaa" userId="749fac7247f5eb05" providerId="LiveId" clId="{801F25B2-F7EB-4638-95E0-0B9D8022FF08}" dt="2025-09-15T22:07:24.347" v="103"/>
        <pc:sldMkLst>
          <pc:docMk/>
          <pc:sldMk cId="0" sldId="279"/>
        </pc:sldMkLst>
      </pc:sldChg>
      <pc:sldChg chg="addSp delSp modSp add del mod">
        <pc:chgData name="chaymaa" userId="749fac7247f5eb05" providerId="LiveId" clId="{801F25B2-F7EB-4638-95E0-0B9D8022FF08}" dt="2025-09-15T22:07:59.334" v="105" actId="2696"/>
        <pc:sldMkLst>
          <pc:docMk/>
          <pc:sldMk cId="3801977475" sldId="312"/>
        </pc:sldMkLst>
        <pc:spChg chg="mod">
          <ac:chgData name="chaymaa" userId="749fac7247f5eb05" providerId="LiveId" clId="{801F25B2-F7EB-4638-95E0-0B9D8022FF08}" dt="2025-09-15T20:57:21.065" v="7"/>
          <ac:spMkLst>
            <pc:docMk/>
            <pc:sldMk cId="3801977475" sldId="312"/>
            <ac:spMk id="8" creationId="{00000000-0000-0000-0000-000000000000}"/>
          </ac:spMkLst>
        </pc:spChg>
        <pc:spChg chg="add del mod">
          <ac:chgData name="chaymaa" userId="749fac7247f5eb05" providerId="LiveId" clId="{801F25B2-F7EB-4638-95E0-0B9D8022FF08}" dt="2025-09-15T20:57:14.091" v="6" actId="1076"/>
          <ac:spMkLst>
            <pc:docMk/>
            <pc:sldMk cId="3801977475" sldId="312"/>
            <ac:spMk id="14" creationId="{B3E18ADC-A259-4BA0-B1C6-613746AEA481}"/>
          </ac:spMkLst>
        </pc:spChg>
      </pc:sldChg>
      <pc:sldChg chg="add del">
        <pc:chgData name="chaymaa" userId="749fac7247f5eb05" providerId="LiveId" clId="{801F25B2-F7EB-4638-95E0-0B9D8022FF08}" dt="2025-09-15T22:07:47.291" v="104" actId="2696"/>
        <pc:sldMkLst>
          <pc:docMk/>
          <pc:sldMk cId="599768796" sldId="318"/>
        </pc:sldMkLst>
      </pc:sldChg>
      <pc:sldChg chg="add del">
        <pc:chgData name="chaymaa" userId="749fac7247f5eb05" providerId="LiveId" clId="{801F25B2-F7EB-4638-95E0-0B9D8022FF08}" dt="2025-09-15T22:07:47.291" v="104" actId="2696"/>
        <pc:sldMkLst>
          <pc:docMk/>
          <pc:sldMk cId="3647839172" sldId="319"/>
        </pc:sldMkLst>
      </pc:sldChg>
      <pc:sldChg chg="add">
        <pc:chgData name="chaymaa" userId="749fac7247f5eb05" providerId="LiveId" clId="{801F25B2-F7EB-4638-95E0-0B9D8022FF08}" dt="2025-09-15T22:07:24.347" v="103"/>
        <pc:sldMkLst>
          <pc:docMk/>
          <pc:sldMk cId="555744379" sldId="320"/>
        </pc:sldMkLst>
      </pc:sldChg>
      <pc:sldChg chg="modSp add del">
        <pc:chgData name="chaymaa" userId="749fac7247f5eb05" providerId="LiveId" clId="{801F25B2-F7EB-4638-95E0-0B9D8022FF08}" dt="2025-09-15T22:07:47.291" v="104" actId="2696"/>
        <pc:sldMkLst>
          <pc:docMk/>
          <pc:sldMk cId="543110625" sldId="324"/>
        </pc:sldMkLst>
        <pc:spChg chg="mod">
          <ac:chgData name="chaymaa" userId="749fac7247f5eb05" providerId="LiveId" clId="{801F25B2-F7EB-4638-95E0-0B9D8022FF08}" dt="2025-09-15T20:56:03.367" v="1"/>
          <ac:spMkLst>
            <pc:docMk/>
            <pc:sldMk cId="543110625" sldId="324"/>
            <ac:spMk id="4679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543110625" sldId="324"/>
            <ac:spMk id="4693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543110625" sldId="324"/>
            <ac:spMk id="4694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543110625" sldId="324"/>
            <ac:spMk id="4695" creationId="{00000000-0000-0000-0000-000000000000}"/>
          </ac:spMkLst>
        </pc:spChg>
      </pc:sldChg>
      <pc:sldChg chg="modSp add del">
        <pc:chgData name="chaymaa" userId="749fac7247f5eb05" providerId="LiveId" clId="{801F25B2-F7EB-4638-95E0-0B9D8022FF08}" dt="2025-09-15T22:07:47.291" v="104" actId="2696"/>
        <pc:sldMkLst>
          <pc:docMk/>
          <pc:sldMk cId="2140843212" sldId="325"/>
        </pc:sldMkLst>
        <pc:spChg chg="mod">
          <ac:chgData name="chaymaa" userId="749fac7247f5eb05" providerId="LiveId" clId="{801F25B2-F7EB-4638-95E0-0B9D8022FF08}" dt="2025-09-15T20:56:03.367" v="1"/>
          <ac:spMkLst>
            <pc:docMk/>
            <pc:sldMk cId="2140843212" sldId="325"/>
            <ac:spMk id="4679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2140843212" sldId="325"/>
            <ac:spMk id="4684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2140843212" sldId="325"/>
            <ac:spMk id="4693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2140843212" sldId="325"/>
            <ac:spMk id="4694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2140843212" sldId="325"/>
            <ac:spMk id="4695" creationId="{00000000-0000-0000-0000-000000000000}"/>
          </ac:spMkLst>
        </pc:spChg>
      </pc:sldChg>
      <pc:sldChg chg="modSp add del">
        <pc:chgData name="chaymaa" userId="749fac7247f5eb05" providerId="LiveId" clId="{801F25B2-F7EB-4638-95E0-0B9D8022FF08}" dt="2025-09-15T22:07:47.291" v="104" actId="2696"/>
        <pc:sldMkLst>
          <pc:docMk/>
          <pc:sldMk cId="1572298884" sldId="326"/>
        </pc:sldMkLst>
        <pc:spChg chg="mod">
          <ac:chgData name="chaymaa" userId="749fac7247f5eb05" providerId="LiveId" clId="{801F25B2-F7EB-4638-95E0-0B9D8022FF08}" dt="2025-09-15T20:56:03.367" v="1"/>
          <ac:spMkLst>
            <pc:docMk/>
            <pc:sldMk cId="1572298884" sldId="326"/>
            <ac:spMk id="4679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1572298884" sldId="326"/>
            <ac:spMk id="4684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1572298884" sldId="326"/>
            <ac:spMk id="4693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1572298884" sldId="326"/>
            <ac:spMk id="4694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1572298884" sldId="326"/>
            <ac:spMk id="4695" creationId="{00000000-0000-0000-0000-000000000000}"/>
          </ac:spMkLst>
        </pc:spChg>
      </pc:sldChg>
      <pc:sldChg chg="modSp add del">
        <pc:chgData name="chaymaa" userId="749fac7247f5eb05" providerId="LiveId" clId="{801F25B2-F7EB-4638-95E0-0B9D8022FF08}" dt="2025-09-15T22:07:47.291" v="104" actId="2696"/>
        <pc:sldMkLst>
          <pc:docMk/>
          <pc:sldMk cId="2503040129" sldId="327"/>
        </pc:sldMkLst>
        <pc:spChg chg="mod">
          <ac:chgData name="chaymaa" userId="749fac7247f5eb05" providerId="LiveId" clId="{801F25B2-F7EB-4638-95E0-0B9D8022FF08}" dt="2025-09-15T20:56:03.367" v="1"/>
          <ac:spMkLst>
            <pc:docMk/>
            <pc:sldMk cId="2503040129" sldId="327"/>
            <ac:spMk id="4679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2503040129" sldId="327"/>
            <ac:spMk id="4684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2503040129" sldId="327"/>
            <ac:spMk id="4688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2503040129" sldId="327"/>
            <ac:spMk id="4693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2503040129" sldId="327"/>
            <ac:spMk id="4694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2503040129" sldId="327"/>
            <ac:spMk id="4695" creationId="{00000000-0000-0000-0000-000000000000}"/>
          </ac:spMkLst>
        </pc:spChg>
      </pc:sldChg>
      <pc:sldChg chg="addSp delSp modSp add mod modNotesTx">
        <pc:chgData name="chaymaa" userId="749fac7247f5eb05" providerId="LiveId" clId="{801F25B2-F7EB-4638-95E0-0B9D8022FF08}" dt="2025-09-30T11:54:53.284" v="2462"/>
        <pc:sldMkLst>
          <pc:docMk/>
          <pc:sldMk cId="798746267" sldId="343"/>
        </pc:sldMkLst>
        <pc:spChg chg="del">
          <ac:chgData name="chaymaa" userId="749fac7247f5eb05" providerId="LiveId" clId="{801F25B2-F7EB-4638-95E0-0B9D8022FF08}" dt="2025-09-15T22:08:45.147" v="110" actId="478"/>
          <ac:spMkLst>
            <pc:docMk/>
            <pc:sldMk cId="798746267" sldId="343"/>
            <ac:spMk id="2" creationId="{00000000-0000-0000-0000-000000000000}"/>
          </ac:spMkLst>
        </pc:spChg>
        <pc:spChg chg="mod">
          <ac:chgData name="chaymaa" userId="749fac7247f5eb05" providerId="LiveId" clId="{801F25B2-F7EB-4638-95E0-0B9D8022FF08}" dt="2025-09-15T21:10:36.408" v="13" actId="20577"/>
          <ac:spMkLst>
            <pc:docMk/>
            <pc:sldMk cId="798746267" sldId="343"/>
            <ac:spMk id="7" creationId="{310AFDFA-4542-D00F-753B-DEC16000601F}"/>
          </ac:spMkLst>
        </pc:spChg>
        <pc:spChg chg="mod">
          <ac:chgData name="chaymaa" userId="749fac7247f5eb05" providerId="LiveId" clId="{801F25B2-F7EB-4638-95E0-0B9D8022FF08}" dt="2025-09-15T22:11:16.535" v="225" actId="14100"/>
          <ac:spMkLst>
            <pc:docMk/>
            <pc:sldMk cId="798746267" sldId="343"/>
            <ac:spMk id="8" creationId="{40367CDF-77F5-C223-0FDC-4488D736B4DD}"/>
          </ac:spMkLst>
        </pc:spChg>
        <pc:spChg chg="del">
          <ac:chgData name="chaymaa" userId="749fac7247f5eb05" providerId="LiveId" clId="{801F25B2-F7EB-4638-95E0-0B9D8022FF08}" dt="2025-09-15T22:08:40.124" v="108" actId="478"/>
          <ac:spMkLst>
            <pc:docMk/>
            <pc:sldMk cId="798746267" sldId="343"/>
            <ac:spMk id="11" creationId="{314A57BF-EB5C-EB3C-1C89-17E209271583}"/>
          </ac:spMkLst>
        </pc:spChg>
        <pc:spChg chg="add del">
          <ac:chgData name="chaymaa" userId="749fac7247f5eb05" providerId="LiveId" clId="{801F25B2-F7EB-4638-95E0-0B9D8022FF08}" dt="2025-09-15T22:09:09.510" v="112" actId="22"/>
          <ac:spMkLst>
            <pc:docMk/>
            <pc:sldMk cId="798746267" sldId="343"/>
            <ac:spMk id="17" creationId="{256EFB15-8130-4DF6-99B8-70986D86E6BB}"/>
          </ac:spMkLst>
        </pc:spChg>
        <pc:spChg chg="add mod">
          <ac:chgData name="chaymaa" userId="749fac7247f5eb05" providerId="LiveId" clId="{801F25B2-F7EB-4638-95E0-0B9D8022FF08}" dt="2025-09-15T22:11:06.331" v="204" actId="1036"/>
          <ac:spMkLst>
            <pc:docMk/>
            <pc:sldMk cId="798746267" sldId="343"/>
            <ac:spMk id="19" creationId="{AF162BCB-97BA-4A75-8069-66A171138A98}"/>
          </ac:spMkLst>
        </pc:spChg>
        <pc:spChg chg="add mod">
          <ac:chgData name="chaymaa" userId="749fac7247f5eb05" providerId="LiveId" clId="{801F25B2-F7EB-4638-95E0-0B9D8022FF08}" dt="2025-09-15T22:10:51.027" v="182" actId="1035"/>
          <ac:spMkLst>
            <pc:docMk/>
            <pc:sldMk cId="798746267" sldId="343"/>
            <ac:spMk id="21" creationId="{D8FDA633-34E2-4269-8118-A6CB3C5C4F78}"/>
          </ac:spMkLst>
        </pc:spChg>
        <pc:picChg chg="add del">
          <ac:chgData name="chaymaa" userId="749fac7247f5eb05" providerId="LiveId" clId="{801F25B2-F7EB-4638-95E0-0B9D8022FF08}" dt="2025-09-15T22:08:42.820" v="109" actId="478"/>
          <ac:picMkLst>
            <pc:docMk/>
            <pc:sldMk cId="798746267" sldId="343"/>
            <ac:picMk id="6" creationId="{1EA86C64-35C2-45BA-AD5C-005E01F98DFE}"/>
          </ac:picMkLst>
        </pc:picChg>
        <pc:picChg chg="mod">
          <ac:chgData name="chaymaa" userId="749fac7247f5eb05" providerId="LiveId" clId="{801F25B2-F7EB-4638-95E0-0B9D8022FF08}" dt="2025-09-15T22:11:22.231" v="227" actId="1036"/>
          <ac:picMkLst>
            <pc:docMk/>
            <pc:sldMk cId="798746267" sldId="343"/>
            <ac:picMk id="12" creationId="{00000000-0000-0000-0000-000000000000}"/>
          </ac:picMkLst>
        </pc:picChg>
        <pc:picChg chg="del">
          <ac:chgData name="chaymaa" userId="749fac7247f5eb05" providerId="LiveId" clId="{801F25B2-F7EB-4638-95E0-0B9D8022FF08}" dt="2025-09-15T21:10:24.281" v="9" actId="478"/>
          <ac:picMkLst>
            <pc:docMk/>
            <pc:sldMk cId="798746267" sldId="343"/>
            <ac:picMk id="13" creationId="{00000000-0000-0000-0000-000000000000}"/>
          </ac:picMkLst>
        </pc:picChg>
        <pc:picChg chg="mod">
          <ac:chgData name="chaymaa" userId="749fac7247f5eb05" providerId="LiveId" clId="{801F25B2-F7EB-4638-95E0-0B9D8022FF08}" dt="2025-09-15T22:11:22.231" v="227" actId="1036"/>
          <ac:picMkLst>
            <pc:docMk/>
            <pc:sldMk cId="798746267" sldId="343"/>
            <ac:picMk id="14" creationId="{5788EED9-0D11-AE19-8A0F-94DBC6FE21BA}"/>
          </ac:picMkLst>
        </pc:picChg>
        <pc:picChg chg="add mod">
          <ac:chgData name="chaymaa" userId="749fac7247f5eb05" providerId="LiveId" clId="{801F25B2-F7EB-4638-95E0-0B9D8022FF08}" dt="2025-09-15T22:11:22.231" v="227" actId="1036"/>
          <ac:picMkLst>
            <pc:docMk/>
            <pc:sldMk cId="798746267" sldId="343"/>
            <ac:picMk id="15" creationId="{ECC00E7E-37FF-49FB-881D-D8F49EF767FD}"/>
          </ac:picMkLst>
        </pc:picChg>
        <pc:picChg chg="add mod">
          <ac:chgData name="chaymaa" userId="749fac7247f5eb05" providerId="LiveId" clId="{801F25B2-F7EB-4638-95E0-0B9D8022FF08}" dt="2025-09-15T22:11:22.231" v="227" actId="1036"/>
          <ac:picMkLst>
            <pc:docMk/>
            <pc:sldMk cId="798746267" sldId="343"/>
            <ac:picMk id="16" creationId="{A3A923D8-2880-40A1-A011-633775B1679E}"/>
          </ac:picMkLst>
        </pc:picChg>
      </pc:sldChg>
      <pc:sldChg chg="modSp add del">
        <pc:chgData name="chaymaa" userId="749fac7247f5eb05" providerId="LiveId" clId="{801F25B2-F7EB-4638-95E0-0B9D8022FF08}" dt="2025-09-15T22:07:47.291" v="104" actId="2696"/>
        <pc:sldMkLst>
          <pc:docMk/>
          <pc:sldMk cId="2764284736" sldId="347"/>
        </pc:sldMkLst>
        <pc:spChg chg="mod">
          <ac:chgData name="chaymaa" userId="749fac7247f5eb05" providerId="LiveId" clId="{801F25B2-F7EB-4638-95E0-0B9D8022FF08}" dt="2025-09-15T20:56:03.367" v="1"/>
          <ac:spMkLst>
            <pc:docMk/>
            <pc:sldMk cId="2764284736" sldId="347"/>
            <ac:spMk id="4679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2764284736" sldId="347"/>
            <ac:spMk id="4684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2764284736" sldId="347"/>
            <ac:spMk id="4693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2764284736" sldId="347"/>
            <ac:spMk id="4694" creationId="{00000000-0000-0000-0000-000000000000}"/>
          </ac:spMkLst>
        </pc:spChg>
        <pc:spChg chg="mod">
          <ac:chgData name="chaymaa" userId="749fac7247f5eb05" providerId="LiveId" clId="{801F25B2-F7EB-4638-95E0-0B9D8022FF08}" dt="2025-09-15T20:56:03.367" v="1"/>
          <ac:spMkLst>
            <pc:docMk/>
            <pc:sldMk cId="2764284736" sldId="347"/>
            <ac:spMk id="4695" creationId="{00000000-0000-0000-0000-000000000000}"/>
          </ac:spMkLst>
        </pc:spChg>
      </pc:sldChg>
      <pc:sldChg chg="modSp add mod modNotesTx">
        <pc:chgData name="chaymaa" userId="749fac7247f5eb05" providerId="LiveId" clId="{801F25B2-F7EB-4638-95E0-0B9D8022FF08}" dt="2025-09-18T15:45:35.247" v="1785"/>
        <pc:sldMkLst>
          <pc:docMk/>
          <pc:sldMk cId="0" sldId="348"/>
        </pc:sldMkLst>
        <pc:spChg chg="mod">
          <ac:chgData name="chaymaa" userId="749fac7247f5eb05" providerId="LiveId" clId="{801F25B2-F7EB-4638-95E0-0B9D8022FF08}" dt="2025-09-15T22:16:00.492" v="249" actId="113"/>
          <ac:spMkLst>
            <pc:docMk/>
            <pc:sldMk cId="0" sldId="348"/>
            <ac:spMk id="10" creationId="{E191C8DC-E4E7-4CE1-BE24-9EB1D8229D5B}"/>
          </ac:spMkLst>
        </pc:spChg>
        <pc:picChg chg="mod">
          <ac:chgData name="chaymaa" userId="749fac7247f5eb05" providerId="LiveId" clId="{801F25B2-F7EB-4638-95E0-0B9D8022FF08}" dt="2025-09-15T22:15:10.709" v="244" actId="1076"/>
          <ac:picMkLst>
            <pc:docMk/>
            <pc:sldMk cId="0" sldId="348"/>
            <ac:picMk id="1026" creationId="{51AB3D0B-29FC-4AEF-9B12-30E8C5A9282A}"/>
          </ac:picMkLst>
        </pc:picChg>
      </pc:sldChg>
      <pc:sldChg chg="modSp add mod modAnim modNotesTx">
        <pc:chgData name="chaymaa" userId="749fac7247f5eb05" providerId="LiveId" clId="{801F25B2-F7EB-4638-95E0-0B9D8022FF08}" dt="2025-09-18T16:51:42.752" v="2107" actId="20577"/>
        <pc:sldMkLst>
          <pc:docMk/>
          <pc:sldMk cId="1029605773" sldId="349"/>
        </pc:sldMkLst>
        <pc:spChg chg="mod">
          <ac:chgData name="chaymaa" userId="749fac7247f5eb05" providerId="LiveId" clId="{801F25B2-F7EB-4638-95E0-0B9D8022FF08}" dt="2025-09-18T16:51:20.972" v="2085" actId="20577"/>
          <ac:spMkLst>
            <pc:docMk/>
            <pc:sldMk cId="1029605773" sldId="349"/>
            <ac:spMk id="7" creationId="{D00BC7BE-ED79-4EF7-ABFF-E0858F694932}"/>
          </ac:spMkLst>
        </pc:spChg>
        <pc:spChg chg="mod">
          <ac:chgData name="chaymaa" userId="749fac7247f5eb05" providerId="LiveId" clId="{801F25B2-F7EB-4638-95E0-0B9D8022FF08}" dt="2025-09-18T16:51:42.752" v="2107" actId="20577"/>
          <ac:spMkLst>
            <pc:docMk/>
            <pc:sldMk cId="1029605773" sldId="349"/>
            <ac:spMk id="337" creationId="{00000000-0000-0000-0000-000000000000}"/>
          </ac:spMkLst>
        </pc:spChg>
        <pc:picChg chg="mod">
          <ac:chgData name="chaymaa" userId="749fac7247f5eb05" providerId="LiveId" clId="{801F25B2-F7EB-4638-95E0-0B9D8022FF08}" dt="2025-09-15T22:19:11.403" v="287" actId="14100"/>
          <ac:picMkLst>
            <pc:docMk/>
            <pc:sldMk cId="1029605773" sldId="349"/>
            <ac:picMk id="125" creationId="{8E4851DE-8705-431C-907C-18404DFCCAFD}"/>
          </ac:picMkLst>
        </pc:picChg>
      </pc:sldChg>
      <pc:sldChg chg="add">
        <pc:chgData name="chaymaa" userId="749fac7247f5eb05" providerId="LiveId" clId="{801F25B2-F7EB-4638-95E0-0B9D8022FF08}" dt="2025-09-15T22:07:24.347" v="103"/>
        <pc:sldMkLst>
          <pc:docMk/>
          <pc:sldMk cId="2319444638" sldId="350"/>
        </pc:sldMkLst>
      </pc:sldChg>
      <pc:sldChg chg="add">
        <pc:chgData name="chaymaa" userId="749fac7247f5eb05" providerId="LiveId" clId="{801F25B2-F7EB-4638-95E0-0B9D8022FF08}" dt="2025-09-15T22:07:24.347" v="103"/>
        <pc:sldMkLst>
          <pc:docMk/>
          <pc:sldMk cId="0" sldId="351"/>
        </pc:sldMkLst>
      </pc:sldChg>
      <pc:sldChg chg="addSp delSp modSp add mod modNotesTx">
        <pc:chgData name="chaymaa" userId="749fac7247f5eb05" providerId="LiveId" clId="{801F25B2-F7EB-4638-95E0-0B9D8022FF08}" dt="2025-09-18T17:06:03.004" v="2196" actId="20577"/>
        <pc:sldMkLst>
          <pc:docMk/>
          <pc:sldMk cId="649814850" sldId="352"/>
        </pc:sldMkLst>
        <pc:spChg chg="del">
          <ac:chgData name="chaymaa" userId="749fac7247f5eb05" providerId="LiveId" clId="{801F25B2-F7EB-4638-95E0-0B9D8022FF08}" dt="2025-09-18T17:00:40.540" v="2164" actId="478"/>
          <ac:spMkLst>
            <pc:docMk/>
            <pc:sldMk cId="649814850" sldId="352"/>
            <ac:spMk id="6" creationId="{813ED90E-D35F-4F93-AE9C-114400D0DA52}"/>
          </ac:spMkLst>
        </pc:spChg>
        <pc:spChg chg="mod">
          <ac:chgData name="chaymaa" userId="749fac7247f5eb05" providerId="LiveId" clId="{801F25B2-F7EB-4638-95E0-0B9D8022FF08}" dt="2025-09-18T17:01:40.821" v="2180" actId="14100"/>
          <ac:spMkLst>
            <pc:docMk/>
            <pc:sldMk cId="649814850" sldId="352"/>
            <ac:spMk id="14" creationId="{A5DC904F-C2A7-40CF-A8D9-EA81A6F49313}"/>
          </ac:spMkLst>
        </pc:spChg>
        <pc:spChg chg="del mod">
          <ac:chgData name="chaymaa" userId="749fac7247f5eb05" providerId="LiveId" clId="{801F25B2-F7EB-4638-95E0-0B9D8022FF08}" dt="2025-09-18T17:00:20.012" v="2159" actId="478"/>
          <ac:spMkLst>
            <pc:docMk/>
            <pc:sldMk cId="649814850" sldId="352"/>
            <ac:spMk id="16" creationId="{3A19BDDD-287B-414A-9E89-15D10C95203D}"/>
          </ac:spMkLst>
        </pc:spChg>
        <pc:spChg chg="add mod">
          <ac:chgData name="chaymaa" userId="749fac7247f5eb05" providerId="LiveId" clId="{801F25B2-F7EB-4638-95E0-0B9D8022FF08}" dt="2025-09-18T17:03:52.266" v="2184" actId="571"/>
          <ac:spMkLst>
            <pc:docMk/>
            <pc:sldMk cId="649814850" sldId="352"/>
            <ac:spMk id="20" creationId="{585E543A-60D8-4424-AB94-97C717F56A65}"/>
          </ac:spMkLst>
        </pc:spChg>
        <pc:spChg chg="mod">
          <ac:chgData name="chaymaa" userId="749fac7247f5eb05" providerId="LiveId" clId="{801F25B2-F7EB-4638-95E0-0B9D8022FF08}" dt="2025-09-18T17:01:47.363" v="2181" actId="14100"/>
          <ac:spMkLst>
            <pc:docMk/>
            <pc:sldMk cId="649814850" sldId="352"/>
            <ac:spMk id="21" creationId="{6717652F-7949-44FD-9632-9C04928FF5BE}"/>
          </ac:spMkLst>
        </pc:spChg>
        <pc:spChg chg="add mod">
          <ac:chgData name="chaymaa" userId="749fac7247f5eb05" providerId="LiveId" clId="{801F25B2-F7EB-4638-95E0-0B9D8022FF08}" dt="2025-09-18T17:03:52.266" v="2184" actId="571"/>
          <ac:spMkLst>
            <pc:docMk/>
            <pc:sldMk cId="649814850" sldId="352"/>
            <ac:spMk id="22" creationId="{733D484D-F4B6-4883-B7CE-19EF53DBD85B}"/>
          </ac:spMkLst>
        </pc:spChg>
        <pc:spChg chg="del mod">
          <ac:chgData name="chaymaa" userId="749fac7247f5eb05" providerId="LiveId" clId="{801F25B2-F7EB-4638-95E0-0B9D8022FF08}" dt="2025-09-18T17:01:26.507" v="2176" actId="478"/>
          <ac:spMkLst>
            <pc:docMk/>
            <pc:sldMk cId="649814850" sldId="352"/>
            <ac:spMk id="28" creationId="{6F0AB657-71FE-497E-9989-58BFF9057700}"/>
          </ac:spMkLst>
        </pc:spChg>
      </pc:sldChg>
      <pc:sldChg chg="add modNotesTx">
        <pc:chgData name="chaymaa" userId="749fac7247f5eb05" providerId="LiveId" clId="{801F25B2-F7EB-4638-95E0-0B9D8022FF08}" dt="2025-09-19T22:06:22.928" v="2206" actId="113"/>
        <pc:sldMkLst>
          <pc:docMk/>
          <pc:sldMk cId="1266357895" sldId="353"/>
        </pc:sldMkLst>
      </pc:sldChg>
      <pc:sldChg chg="add modNotesTx">
        <pc:chgData name="chaymaa" userId="749fac7247f5eb05" providerId="LiveId" clId="{801F25B2-F7EB-4638-95E0-0B9D8022FF08}" dt="2025-09-19T22:07:32.182" v="2207"/>
        <pc:sldMkLst>
          <pc:docMk/>
          <pc:sldMk cId="1614509380" sldId="354"/>
        </pc:sldMkLst>
      </pc:sldChg>
      <pc:sldChg chg="addSp delSp modSp add mod modNotesTx">
        <pc:chgData name="chaymaa" userId="749fac7247f5eb05" providerId="LiveId" clId="{801F25B2-F7EB-4638-95E0-0B9D8022FF08}" dt="2025-09-19T22:14:03.994" v="2211"/>
        <pc:sldMkLst>
          <pc:docMk/>
          <pc:sldMk cId="3750908805" sldId="355"/>
        </pc:sldMkLst>
        <pc:spChg chg="add mod">
          <ac:chgData name="chaymaa" userId="749fac7247f5eb05" providerId="LiveId" clId="{801F25B2-F7EB-4638-95E0-0B9D8022FF08}" dt="2025-09-17T15:49:49.870" v="361" actId="13822"/>
          <ac:spMkLst>
            <pc:docMk/>
            <pc:sldMk cId="3750908805" sldId="355"/>
            <ac:spMk id="2" creationId="{8B6506B6-A478-4003-9EA7-6EDE11BBD882}"/>
          </ac:spMkLst>
        </pc:spChg>
        <pc:spChg chg="add del">
          <ac:chgData name="chaymaa" userId="749fac7247f5eb05" providerId="LiveId" clId="{801F25B2-F7EB-4638-95E0-0B9D8022FF08}" dt="2025-09-15T22:25:33.321" v="290" actId="22"/>
          <ac:spMkLst>
            <pc:docMk/>
            <pc:sldMk cId="3750908805" sldId="355"/>
            <ac:spMk id="15" creationId="{DC923F51-F50B-4BD5-B4CF-B934466E0D92}"/>
          </ac:spMkLst>
        </pc:spChg>
        <pc:spChg chg="add mod">
          <ac:chgData name="chaymaa" userId="749fac7247f5eb05" providerId="LiveId" clId="{801F25B2-F7EB-4638-95E0-0B9D8022FF08}" dt="2025-09-17T15:51:21.624" v="380" actId="122"/>
          <ac:spMkLst>
            <pc:docMk/>
            <pc:sldMk cId="3750908805" sldId="355"/>
            <ac:spMk id="25" creationId="{0FF9DE1E-DDE4-46A6-AEF3-DB07D45BADB0}"/>
          </ac:spMkLst>
        </pc:spChg>
        <pc:spChg chg="add mod">
          <ac:chgData name="chaymaa" userId="749fac7247f5eb05" providerId="LiveId" clId="{801F25B2-F7EB-4638-95E0-0B9D8022FF08}" dt="2025-09-17T15:51:57.851" v="391" actId="20577"/>
          <ac:spMkLst>
            <pc:docMk/>
            <pc:sldMk cId="3750908805" sldId="355"/>
            <ac:spMk id="26" creationId="{3518ECC7-E269-4258-BD34-D40F829BC6A6}"/>
          </ac:spMkLst>
        </pc:spChg>
        <pc:spChg chg="add mod">
          <ac:chgData name="chaymaa" userId="749fac7247f5eb05" providerId="LiveId" clId="{801F25B2-F7EB-4638-95E0-0B9D8022FF08}" dt="2025-09-17T15:52:12.718" v="401" actId="20577"/>
          <ac:spMkLst>
            <pc:docMk/>
            <pc:sldMk cId="3750908805" sldId="355"/>
            <ac:spMk id="30" creationId="{8D657444-2566-4AFC-833D-68ED38250BCB}"/>
          </ac:spMkLst>
        </pc:spChg>
        <pc:spChg chg="add mod">
          <ac:chgData name="chaymaa" userId="749fac7247f5eb05" providerId="LiveId" clId="{801F25B2-F7EB-4638-95E0-0B9D8022FF08}" dt="2025-09-17T15:52:27.280" v="409" actId="20577"/>
          <ac:spMkLst>
            <pc:docMk/>
            <pc:sldMk cId="3750908805" sldId="355"/>
            <ac:spMk id="31" creationId="{9D125602-BC37-48F0-AC79-133C023B6BD6}"/>
          </ac:spMkLst>
        </pc:spChg>
        <pc:spChg chg="add mod">
          <ac:chgData name="chaymaa" userId="749fac7247f5eb05" providerId="LiveId" clId="{801F25B2-F7EB-4638-95E0-0B9D8022FF08}" dt="2025-09-17T15:53:46.256" v="462" actId="1076"/>
          <ac:spMkLst>
            <pc:docMk/>
            <pc:sldMk cId="3750908805" sldId="355"/>
            <ac:spMk id="32" creationId="{417A4599-99C5-46F9-B9B6-C35F2DFFD9B2}"/>
          </ac:spMkLst>
        </pc:spChg>
        <pc:spChg chg="add mod">
          <ac:chgData name="chaymaa" userId="749fac7247f5eb05" providerId="LiveId" clId="{801F25B2-F7EB-4638-95E0-0B9D8022FF08}" dt="2025-09-17T15:54:24.372" v="469" actId="1076"/>
          <ac:spMkLst>
            <pc:docMk/>
            <pc:sldMk cId="3750908805" sldId="355"/>
            <ac:spMk id="33" creationId="{EC28807F-7246-498E-9940-2E9128B87213}"/>
          </ac:spMkLst>
        </pc:spChg>
        <pc:spChg chg="add mod">
          <ac:chgData name="chaymaa" userId="749fac7247f5eb05" providerId="LiveId" clId="{801F25B2-F7EB-4638-95E0-0B9D8022FF08}" dt="2025-09-17T15:54:27.304" v="470" actId="20577"/>
          <ac:spMkLst>
            <pc:docMk/>
            <pc:sldMk cId="3750908805" sldId="355"/>
            <ac:spMk id="34" creationId="{77108669-EBC2-41AA-B519-6359EE0CA622}"/>
          </ac:spMkLst>
        </pc:spChg>
        <pc:spChg chg="add mod">
          <ac:chgData name="chaymaa" userId="749fac7247f5eb05" providerId="LiveId" clId="{801F25B2-F7EB-4638-95E0-0B9D8022FF08}" dt="2025-09-17T15:55:43.719" v="497" actId="1076"/>
          <ac:spMkLst>
            <pc:docMk/>
            <pc:sldMk cId="3750908805" sldId="355"/>
            <ac:spMk id="35" creationId="{A68912B8-3167-4A4A-A5A5-EE4AE1D6655A}"/>
          </ac:spMkLst>
        </pc:spChg>
        <pc:spChg chg="add del mod">
          <ac:chgData name="chaymaa" userId="749fac7247f5eb05" providerId="LiveId" clId="{801F25B2-F7EB-4638-95E0-0B9D8022FF08}" dt="2025-09-17T15:55:34.517" v="495" actId="478"/>
          <ac:spMkLst>
            <pc:docMk/>
            <pc:sldMk cId="3750908805" sldId="355"/>
            <ac:spMk id="36" creationId="{26FD292E-C89C-4936-845D-E5683DDA88EC}"/>
          </ac:spMkLst>
        </pc:spChg>
        <pc:spChg chg="add mod">
          <ac:chgData name="chaymaa" userId="749fac7247f5eb05" providerId="LiveId" clId="{801F25B2-F7EB-4638-95E0-0B9D8022FF08}" dt="2025-09-17T15:57:28.044" v="564" actId="1038"/>
          <ac:spMkLst>
            <pc:docMk/>
            <pc:sldMk cId="3750908805" sldId="355"/>
            <ac:spMk id="37" creationId="{525CED89-60AF-4E57-AF0E-1DB325E824C4}"/>
          </ac:spMkLst>
        </pc:spChg>
        <pc:spChg chg="add mod">
          <ac:chgData name="chaymaa" userId="749fac7247f5eb05" providerId="LiveId" clId="{801F25B2-F7EB-4638-95E0-0B9D8022FF08}" dt="2025-09-17T15:56:40.142" v="533" actId="1038"/>
          <ac:spMkLst>
            <pc:docMk/>
            <pc:sldMk cId="3750908805" sldId="355"/>
            <ac:spMk id="38" creationId="{7E1576E4-A165-4A91-A63F-D468E43019E4}"/>
          </ac:spMkLst>
        </pc:spChg>
        <pc:spChg chg="add mod">
          <ac:chgData name="chaymaa" userId="749fac7247f5eb05" providerId="LiveId" clId="{801F25B2-F7EB-4638-95E0-0B9D8022FF08}" dt="2025-09-17T15:56:03.644" v="509" actId="20577"/>
          <ac:spMkLst>
            <pc:docMk/>
            <pc:sldMk cId="3750908805" sldId="355"/>
            <ac:spMk id="39" creationId="{319B6BD3-441B-4915-88F3-7A457670D70C}"/>
          </ac:spMkLst>
        </pc:spChg>
        <pc:spChg chg="add mod">
          <ac:chgData name="chaymaa" userId="749fac7247f5eb05" providerId="LiveId" clId="{801F25B2-F7EB-4638-95E0-0B9D8022FF08}" dt="2025-09-17T16:02:12.391" v="699" actId="14100"/>
          <ac:spMkLst>
            <pc:docMk/>
            <pc:sldMk cId="3750908805" sldId="355"/>
            <ac:spMk id="40" creationId="{778C1646-178A-410D-AA17-E04538757FCB}"/>
          </ac:spMkLst>
        </pc:spChg>
        <pc:spChg chg="add mod">
          <ac:chgData name="chaymaa" userId="749fac7247f5eb05" providerId="LiveId" clId="{801F25B2-F7EB-4638-95E0-0B9D8022FF08}" dt="2025-09-17T16:02:17.562" v="701" actId="14100"/>
          <ac:spMkLst>
            <pc:docMk/>
            <pc:sldMk cId="3750908805" sldId="355"/>
            <ac:spMk id="41" creationId="{1AA9EBB5-A16C-415D-8289-A71D8B0D2F36}"/>
          </ac:spMkLst>
        </pc:spChg>
        <pc:grpChg chg="mod">
          <ac:chgData name="chaymaa" userId="749fac7247f5eb05" providerId="LiveId" clId="{801F25B2-F7EB-4638-95E0-0B9D8022FF08}" dt="2025-09-17T15:59:43.318" v="632" actId="1076"/>
          <ac:grpSpMkLst>
            <pc:docMk/>
            <pc:sldMk cId="3750908805" sldId="355"/>
            <ac:grpSpMk id="15" creationId="{FDE8ED7F-A2E0-40C7-B962-8D3F3ED6BCD3}"/>
          </ac:grpSpMkLst>
        </pc:grpChg>
      </pc:sldChg>
      <pc:sldChg chg="delSp modSp add mod">
        <pc:chgData name="chaymaa" userId="749fac7247f5eb05" providerId="LiveId" clId="{801F25B2-F7EB-4638-95E0-0B9D8022FF08}" dt="2025-09-15T22:25:45.936" v="307" actId="20577"/>
        <pc:sldMkLst>
          <pc:docMk/>
          <pc:sldMk cId="1229964874" sldId="356"/>
        </pc:sldMkLst>
        <pc:spChg chg="mod">
          <ac:chgData name="chaymaa" userId="749fac7247f5eb05" providerId="LiveId" clId="{801F25B2-F7EB-4638-95E0-0B9D8022FF08}" dt="2025-09-15T22:25:45.936" v="307" actId="20577"/>
          <ac:spMkLst>
            <pc:docMk/>
            <pc:sldMk cId="1229964874" sldId="356"/>
            <ac:spMk id="26" creationId="{F684BB80-669B-4D1D-8DCC-C96890953B3A}"/>
          </ac:spMkLst>
        </pc:spChg>
        <pc:picChg chg="del mod">
          <ac:chgData name="chaymaa" userId="749fac7247f5eb05" providerId="LiveId" clId="{801F25B2-F7EB-4638-95E0-0B9D8022FF08}" dt="2025-09-15T22:25:39.922" v="295" actId="478"/>
          <ac:picMkLst>
            <pc:docMk/>
            <pc:sldMk cId="1229964874" sldId="356"/>
            <ac:picMk id="12" creationId="{C0A95659-1F24-4D28-AC77-9A0BB70AF7BB}"/>
          </ac:picMkLst>
        </pc:picChg>
        <pc:picChg chg="del mod">
          <ac:chgData name="chaymaa" userId="749fac7247f5eb05" providerId="LiveId" clId="{801F25B2-F7EB-4638-95E0-0B9D8022FF08}" dt="2025-09-15T22:25:40.867" v="297" actId="478"/>
          <ac:picMkLst>
            <pc:docMk/>
            <pc:sldMk cId="1229964874" sldId="356"/>
            <ac:picMk id="13" creationId="{723F85BA-19BC-4BEC-80B0-D8E19DA618DF}"/>
          </ac:picMkLst>
        </pc:picChg>
        <pc:picChg chg="del">
          <ac:chgData name="chaymaa" userId="749fac7247f5eb05" providerId="LiveId" clId="{801F25B2-F7EB-4638-95E0-0B9D8022FF08}" dt="2025-09-15T22:25:38.188" v="292" actId="478"/>
          <ac:picMkLst>
            <pc:docMk/>
            <pc:sldMk cId="1229964874" sldId="356"/>
            <ac:picMk id="14" creationId="{0D400557-28EB-4240-98DB-C443FB6526B9}"/>
          </ac:picMkLst>
        </pc:picChg>
      </pc:sldChg>
      <pc:sldChg chg="addSp modSp mod modNotesTx">
        <pc:chgData name="chaymaa" userId="749fac7247f5eb05" providerId="LiveId" clId="{801F25B2-F7EB-4638-95E0-0B9D8022FF08}" dt="2025-09-20T16:38:28.641" v="2457" actId="1076"/>
        <pc:sldMkLst>
          <pc:docMk/>
          <pc:sldMk cId="3718401733" sldId="357"/>
        </pc:sldMkLst>
        <pc:spChg chg="add mod">
          <ac:chgData name="chaymaa" userId="749fac7247f5eb05" providerId="LiveId" clId="{801F25B2-F7EB-4638-95E0-0B9D8022FF08}" dt="2025-09-20T16:38:28.641" v="2457" actId="1076"/>
          <ac:spMkLst>
            <pc:docMk/>
            <pc:sldMk cId="3718401733" sldId="357"/>
            <ac:spMk id="12" creationId="{2282269F-E2DD-4364-A422-E25E6EAEDFD5}"/>
          </ac:spMkLst>
        </pc:spChg>
        <pc:spChg chg="add mod">
          <ac:chgData name="chaymaa" userId="749fac7247f5eb05" providerId="LiveId" clId="{801F25B2-F7EB-4638-95E0-0B9D8022FF08}" dt="2025-09-20T16:38:01.912" v="2447" actId="14100"/>
          <ac:spMkLst>
            <pc:docMk/>
            <pc:sldMk cId="3718401733" sldId="357"/>
            <ac:spMk id="14" creationId="{0D779EEA-2446-4C93-B2C0-74AD9FB196F8}"/>
          </ac:spMkLst>
        </pc:spChg>
        <pc:spChg chg="add mod">
          <ac:chgData name="chaymaa" userId="749fac7247f5eb05" providerId="LiveId" clId="{801F25B2-F7EB-4638-95E0-0B9D8022FF08}" dt="2025-09-20T16:38:05.810" v="2448" actId="14100"/>
          <ac:spMkLst>
            <pc:docMk/>
            <pc:sldMk cId="3718401733" sldId="357"/>
            <ac:spMk id="15" creationId="{23F59C1C-91C6-476A-ADA3-BB867602A87B}"/>
          </ac:spMkLst>
        </pc:spChg>
        <pc:spChg chg="mod">
          <ac:chgData name="chaymaa" userId="749fac7247f5eb05" providerId="LiveId" clId="{801F25B2-F7EB-4638-95E0-0B9D8022FF08}" dt="2025-09-18T14:10:30.517" v="1277" actId="20578"/>
          <ac:spMkLst>
            <pc:docMk/>
            <pc:sldMk cId="3718401733" sldId="357"/>
            <ac:spMk id="35" creationId="{EE4B69B0-81FB-435B-B991-0450E0C7DCE8}"/>
          </ac:spMkLst>
        </pc:spChg>
      </pc:sldChg>
      <pc:sldChg chg="addSp delSp modSp mod modNotesTx">
        <pc:chgData name="chaymaa" userId="749fac7247f5eb05" providerId="LiveId" clId="{801F25B2-F7EB-4638-95E0-0B9D8022FF08}" dt="2025-09-20T16:27:41.675" v="2371"/>
        <pc:sldMkLst>
          <pc:docMk/>
          <pc:sldMk cId="667954577" sldId="359"/>
        </pc:sldMkLst>
        <pc:spChg chg="add mod">
          <ac:chgData name="chaymaa" userId="749fac7247f5eb05" providerId="LiveId" clId="{801F25B2-F7EB-4638-95E0-0B9D8022FF08}" dt="2025-09-17T16:05:46.799" v="778" actId="1036"/>
          <ac:spMkLst>
            <pc:docMk/>
            <pc:sldMk cId="667954577" sldId="359"/>
            <ac:spMk id="18" creationId="{3F36E784-223C-4952-BDEE-17AFE9DA3D8C}"/>
          </ac:spMkLst>
        </pc:spChg>
        <pc:spChg chg="add mod">
          <ac:chgData name="chaymaa" userId="749fac7247f5eb05" providerId="LiveId" clId="{801F25B2-F7EB-4638-95E0-0B9D8022FF08}" dt="2025-09-17T16:05:41.289" v="776" actId="1038"/>
          <ac:spMkLst>
            <pc:docMk/>
            <pc:sldMk cId="667954577" sldId="359"/>
            <ac:spMk id="25" creationId="{860DD1DE-75A4-4770-8D7C-2A149CACF8A7}"/>
          </ac:spMkLst>
        </pc:spChg>
        <pc:spChg chg="add del mod">
          <ac:chgData name="chaymaa" userId="749fac7247f5eb05" providerId="LiveId" clId="{801F25B2-F7EB-4638-95E0-0B9D8022FF08}" dt="2025-09-20T16:07:23.171" v="2342" actId="478"/>
          <ac:spMkLst>
            <pc:docMk/>
            <pc:sldMk cId="667954577" sldId="359"/>
            <ac:spMk id="34" creationId="{57579E1B-8396-4FF7-9772-7EAA802189D9}"/>
          </ac:spMkLst>
        </pc:spChg>
        <pc:spChg chg="add del mod">
          <ac:chgData name="chaymaa" userId="749fac7247f5eb05" providerId="LiveId" clId="{801F25B2-F7EB-4638-95E0-0B9D8022FF08}" dt="2025-09-20T16:07:28.671" v="2343" actId="478"/>
          <ac:spMkLst>
            <pc:docMk/>
            <pc:sldMk cId="667954577" sldId="359"/>
            <ac:spMk id="35" creationId="{13F39B6B-74EA-4C12-93DE-C7894E09BD82}"/>
          </ac:spMkLst>
        </pc:spChg>
        <pc:spChg chg="add mod">
          <ac:chgData name="chaymaa" userId="749fac7247f5eb05" providerId="LiveId" clId="{801F25B2-F7EB-4638-95E0-0B9D8022FF08}" dt="2025-09-20T16:07:50.776" v="2349" actId="14100"/>
          <ac:spMkLst>
            <pc:docMk/>
            <pc:sldMk cId="667954577" sldId="359"/>
            <ac:spMk id="36" creationId="{C6EBE9A4-EC18-434F-8C99-F414F20FD4F8}"/>
          </ac:spMkLst>
        </pc:spChg>
        <pc:spChg chg="add mod">
          <ac:chgData name="chaymaa" userId="749fac7247f5eb05" providerId="LiveId" clId="{801F25B2-F7EB-4638-95E0-0B9D8022FF08}" dt="2025-09-20T16:10:43.278" v="2358" actId="14100"/>
          <ac:spMkLst>
            <pc:docMk/>
            <pc:sldMk cId="667954577" sldId="359"/>
            <ac:spMk id="37" creationId="{A5DF096F-C437-45CF-9E71-8F8562A3CC05}"/>
          </ac:spMkLst>
        </pc:spChg>
        <pc:picChg chg="mod">
          <ac:chgData name="chaymaa" userId="749fac7247f5eb05" providerId="LiveId" clId="{801F25B2-F7EB-4638-95E0-0B9D8022FF08}" dt="2025-09-20T16:04:27.590" v="2305" actId="1076"/>
          <ac:picMkLst>
            <pc:docMk/>
            <pc:sldMk cId="667954577" sldId="359"/>
            <ac:picMk id="4" creationId="{29073F75-9937-47D5-A508-540281502347}"/>
          </ac:picMkLst>
        </pc:picChg>
      </pc:sldChg>
      <pc:sldChg chg="addSp delSp modSp mod modNotesTx">
        <pc:chgData name="chaymaa" userId="749fac7247f5eb05" providerId="LiveId" clId="{801F25B2-F7EB-4638-95E0-0B9D8022FF08}" dt="2025-09-20T16:31:08.914" v="2375"/>
        <pc:sldMkLst>
          <pc:docMk/>
          <pc:sldMk cId="1519152886" sldId="360"/>
        </pc:sldMkLst>
        <pc:spChg chg="add mod">
          <ac:chgData name="chaymaa" userId="749fac7247f5eb05" providerId="LiveId" clId="{801F25B2-F7EB-4638-95E0-0B9D8022FF08}" dt="2025-09-20T16:03:23.868" v="2218" actId="1076"/>
          <ac:spMkLst>
            <pc:docMk/>
            <pc:sldMk cId="1519152886" sldId="360"/>
            <ac:spMk id="2" creationId="{20E6687D-3BDC-4FE6-9252-AE19D07806C1}"/>
          </ac:spMkLst>
        </pc:spChg>
        <pc:spChg chg="add del mod">
          <ac:chgData name="chaymaa" userId="749fac7247f5eb05" providerId="LiveId" clId="{801F25B2-F7EB-4638-95E0-0B9D8022FF08}" dt="2025-09-17T16:13:33.325" v="909" actId="478"/>
          <ac:spMkLst>
            <pc:docMk/>
            <pc:sldMk cId="1519152886" sldId="360"/>
            <ac:spMk id="25" creationId="{9EA86C0B-FD76-4B1E-A291-3A30DCBC2C3F}"/>
          </ac:spMkLst>
        </pc:spChg>
        <pc:spChg chg="mod">
          <ac:chgData name="chaymaa" userId="749fac7247f5eb05" providerId="LiveId" clId="{801F25B2-F7EB-4638-95E0-0B9D8022FF08}" dt="2025-09-20T16:02:55.436" v="2217" actId="1076"/>
          <ac:spMkLst>
            <pc:docMk/>
            <pc:sldMk cId="1519152886" sldId="360"/>
            <ac:spMk id="27" creationId="{29433CA8-29F3-494B-A28F-4A78AB94E656}"/>
          </ac:spMkLst>
        </pc:spChg>
        <pc:spChg chg="add mod">
          <ac:chgData name="chaymaa" userId="749fac7247f5eb05" providerId="LiveId" clId="{801F25B2-F7EB-4638-95E0-0B9D8022FF08}" dt="2025-09-17T16:13:57.523" v="917" actId="1036"/>
          <ac:spMkLst>
            <pc:docMk/>
            <pc:sldMk cId="1519152886" sldId="360"/>
            <ac:spMk id="34" creationId="{0C0E49F8-A704-4D2A-85AE-01A63E8A028B}"/>
          </ac:spMkLst>
        </pc:spChg>
        <pc:spChg chg="add del mod">
          <ac:chgData name="chaymaa" userId="749fac7247f5eb05" providerId="LiveId" clId="{801F25B2-F7EB-4638-95E0-0B9D8022FF08}" dt="2025-09-17T16:13:33.325" v="909" actId="478"/>
          <ac:spMkLst>
            <pc:docMk/>
            <pc:sldMk cId="1519152886" sldId="360"/>
            <ac:spMk id="35" creationId="{477C7696-7F35-4120-BD14-60487C13A231}"/>
          </ac:spMkLst>
        </pc:spChg>
        <pc:spChg chg="add mod">
          <ac:chgData name="chaymaa" userId="749fac7247f5eb05" providerId="LiveId" clId="{801F25B2-F7EB-4638-95E0-0B9D8022FF08}" dt="2025-09-17T16:13:28.948" v="908" actId="1036"/>
          <ac:spMkLst>
            <pc:docMk/>
            <pc:sldMk cId="1519152886" sldId="360"/>
            <ac:spMk id="36" creationId="{90DE25C8-BB8D-46E2-A721-BE22D9EE0243}"/>
          </ac:spMkLst>
        </pc:spChg>
        <pc:spChg chg="add mod">
          <ac:chgData name="chaymaa" userId="749fac7247f5eb05" providerId="LiveId" clId="{801F25B2-F7EB-4638-95E0-0B9D8022FF08}" dt="2025-09-17T16:13:28.948" v="908" actId="1036"/>
          <ac:spMkLst>
            <pc:docMk/>
            <pc:sldMk cId="1519152886" sldId="360"/>
            <ac:spMk id="37" creationId="{FD68B945-1691-4274-8082-E0A4CAC964F0}"/>
          </ac:spMkLst>
        </pc:spChg>
        <pc:spChg chg="add mod">
          <ac:chgData name="chaymaa" userId="749fac7247f5eb05" providerId="LiveId" clId="{801F25B2-F7EB-4638-95E0-0B9D8022FF08}" dt="2025-09-17T16:13:28.948" v="908" actId="1036"/>
          <ac:spMkLst>
            <pc:docMk/>
            <pc:sldMk cId="1519152886" sldId="360"/>
            <ac:spMk id="38" creationId="{07E46D1F-E12D-4F47-A4ED-0C71A67621A2}"/>
          </ac:spMkLst>
        </pc:spChg>
        <pc:spChg chg="add mod">
          <ac:chgData name="chaymaa" userId="749fac7247f5eb05" providerId="LiveId" clId="{801F25B2-F7EB-4638-95E0-0B9D8022FF08}" dt="2025-09-17T16:14:10.271" v="919" actId="1036"/>
          <ac:spMkLst>
            <pc:docMk/>
            <pc:sldMk cId="1519152886" sldId="360"/>
            <ac:spMk id="39" creationId="{CC3CCBB2-378F-4F06-9603-E632CA3BDE34}"/>
          </ac:spMkLst>
        </pc:spChg>
        <pc:spChg chg="add mod">
          <ac:chgData name="chaymaa" userId="749fac7247f5eb05" providerId="LiveId" clId="{801F25B2-F7EB-4638-95E0-0B9D8022FF08}" dt="2025-09-17T16:13:17.607" v="903" actId="1036"/>
          <ac:spMkLst>
            <pc:docMk/>
            <pc:sldMk cId="1519152886" sldId="360"/>
            <ac:spMk id="40" creationId="{168E58EE-FA38-4A25-8C55-DCC23B09F8B4}"/>
          </ac:spMkLst>
        </pc:spChg>
        <pc:spChg chg="add mod">
          <ac:chgData name="chaymaa" userId="749fac7247f5eb05" providerId="LiveId" clId="{801F25B2-F7EB-4638-95E0-0B9D8022FF08}" dt="2025-09-17T16:13:17.607" v="903" actId="1036"/>
          <ac:spMkLst>
            <pc:docMk/>
            <pc:sldMk cId="1519152886" sldId="360"/>
            <ac:spMk id="41" creationId="{59F40079-2A0A-4207-9127-FB76B26FA402}"/>
          </ac:spMkLst>
        </pc:spChg>
        <pc:spChg chg="add mod">
          <ac:chgData name="chaymaa" userId="749fac7247f5eb05" providerId="LiveId" clId="{801F25B2-F7EB-4638-95E0-0B9D8022FF08}" dt="2025-09-17T16:13:17.607" v="903" actId="1036"/>
          <ac:spMkLst>
            <pc:docMk/>
            <pc:sldMk cId="1519152886" sldId="360"/>
            <ac:spMk id="42" creationId="{85F95BDE-22B4-4A5A-84B0-7E91A0468827}"/>
          </ac:spMkLst>
        </pc:spChg>
        <pc:spChg chg="add mod">
          <ac:chgData name="chaymaa" userId="749fac7247f5eb05" providerId="LiveId" clId="{801F25B2-F7EB-4638-95E0-0B9D8022FF08}" dt="2025-09-17T16:14:03.110" v="918" actId="1036"/>
          <ac:spMkLst>
            <pc:docMk/>
            <pc:sldMk cId="1519152886" sldId="360"/>
            <ac:spMk id="43" creationId="{83DDC986-EFD5-496A-AF6A-0DD4DD3EF21D}"/>
          </ac:spMkLst>
        </pc:spChg>
        <pc:spChg chg="add mod">
          <ac:chgData name="chaymaa" userId="749fac7247f5eb05" providerId="LiveId" clId="{801F25B2-F7EB-4638-95E0-0B9D8022FF08}" dt="2025-09-17T16:13:41.208" v="916" actId="1036"/>
          <ac:spMkLst>
            <pc:docMk/>
            <pc:sldMk cId="1519152886" sldId="360"/>
            <ac:spMk id="44" creationId="{007F35E7-CED4-4731-9C5B-BA6BDB0DBF59}"/>
          </ac:spMkLst>
        </pc:spChg>
        <pc:spChg chg="add mod">
          <ac:chgData name="chaymaa" userId="749fac7247f5eb05" providerId="LiveId" clId="{801F25B2-F7EB-4638-95E0-0B9D8022FF08}" dt="2025-09-17T16:13:41.208" v="916" actId="1036"/>
          <ac:spMkLst>
            <pc:docMk/>
            <pc:sldMk cId="1519152886" sldId="360"/>
            <ac:spMk id="45" creationId="{3715EE6D-34A2-4E82-A3FB-8929376DD91F}"/>
          </ac:spMkLst>
        </pc:spChg>
        <pc:spChg chg="add mod">
          <ac:chgData name="chaymaa" userId="749fac7247f5eb05" providerId="LiveId" clId="{801F25B2-F7EB-4638-95E0-0B9D8022FF08}" dt="2025-09-17T16:13:41.208" v="916" actId="1036"/>
          <ac:spMkLst>
            <pc:docMk/>
            <pc:sldMk cId="1519152886" sldId="360"/>
            <ac:spMk id="46" creationId="{5FABFA92-01E3-4CEC-AF1E-140F47646ACF}"/>
          </ac:spMkLst>
        </pc:spChg>
        <pc:spChg chg="add mod">
          <ac:chgData name="chaymaa" userId="749fac7247f5eb05" providerId="LiveId" clId="{801F25B2-F7EB-4638-95E0-0B9D8022FF08}" dt="2025-09-17T16:16:22.027" v="1008" actId="1037"/>
          <ac:spMkLst>
            <pc:docMk/>
            <pc:sldMk cId="1519152886" sldId="360"/>
            <ac:spMk id="47" creationId="{98FAB4FC-AAE6-4292-B12E-8983CDEE1C99}"/>
          </ac:spMkLst>
        </pc:spChg>
        <pc:spChg chg="add mod">
          <ac:chgData name="chaymaa" userId="749fac7247f5eb05" providerId="LiveId" clId="{801F25B2-F7EB-4638-95E0-0B9D8022FF08}" dt="2025-09-17T16:18:05.519" v="1081" actId="1035"/>
          <ac:spMkLst>
            <pc:docMk/>
            <pc:sldMk cId="1519152886" sldId="360"/>
            <ac:spMk id="48" creationId="{630CD397-5EF0-4CEE-9AF7-69A9DD4D498B}"/>
          </ac:spMkLst>
        </pc:spChg>
        <pc:spChg chg="add mod">
          <ac:chgData name="chaymaa" userId="749fac7247f5eb05" providerId="LiveId" clId="{801F25B2-F7EB-4638-95E0-0B9D8022FF08}" dt="2025-09-17T16:19:31.819" v="1167" actId="1035"/>
          <ac:spMkLst>
            <pc:docMk/>
            <pc:sldMk cId="1519152886" sldId="360"/>
            <ac:spMk id="49" creationId="{214088A9-D5F2-4F12-8649-C6CAFA7689FC}"/>
          </ac:spMkLst>
        </pc:spChg>
        <pc:picChg chg="mod">
          <ac:chgData name="chaymaa" userId="749fac7247f5eb05" providerId="LiveId" clId="{801F25B2-F7EB-4638-95E0-0B9D8022FF08}" dt="2025-09-17T16:17:07.037" v="1029" actId="1076"/>
          <ac:picMkLst>
            <pc:docMk/>
            <pc:sldMk cId="1519152886" sldId="360"/>
            <ac:picMk id="3" creationId="{E41AC9C8-CDAB-4641-B42C-47697C7442E5}"/>
          </ac:picMkLst>
        </pc:picChg>
      </pc:sldChg>
      <pc:sldChg chg="addSp delSp modSp new mod">
        <pc:chgData name="chaymaa" userId="749fac7247f5eb05" providerId="LiveId" clId="{801F25B2-F7EB-4638-95E0-0B9D8022FF08}" dt="2025-09-17T16:25:54.937" v="1216" actId="1076"/>
        <pc:sldMkLst>
          <pc:docMk/>
          <pc:sldMk cId="1676614372" sldId="361"/>
        </pc:sldMkLst>
        <pc:spChg chg="del">
          <ac:chgData name="chaymaa" userId="749fac7247f5eb05" providerId="LiveId" clId="{801F25B2-F7EB-4638-95E0-0B9D8022FF08}" dt="2025-09-17T16:23:59.397" v="1179" actId="478"/>
          <ac:spMkLst>
            <pc:docMk/>
            <pc:sldMk cId="1676614372" sldId="361"/>
            <ac:spMk id="2" creationId="{0B789618-4460-455D-A69D-5BEFFA93CDF8}"/>
          </ac:spMkLst>
        </pc:spChg>
        <pc:spChg chg="mod">
          <ac:chgData name="chaymaa" userId="749fac7247f5eb05" providerId="LiveId" clId="{801F25B2-F7EB-4638-95E0-0B9D8022FF08}" dt="2025-09-17T16:23:59.807" v="1180"/>
          <ac:spMkLst>
            <pc:docMk/>
            <pc:sldMk cId="1676614372" sldId="361"/>
            <ac:spMk id="4" creationId="{88222554-8DA0-4AE6-A2F9-289A98CA418B}"/>
          </ac:spMkLst>
        </pc:spChg>
        <pc:spChg chg="mod">
          <ac:chgData name="chaymaa" userId="749fac7247f5eb05" providerId="LiveId" clId="{801F25B2-F7EB-4638-95E0-0B9D8022FF08}" dt="2025-09-17T16:23:59.807" v="1180"/>
          <ac:spMkLst>
            <pc:docMk/>
            <pc:sldMk cId="1676614372" sldId="361"/>
            <ac:spMk id="10" creationId="{67EBDB3E-00FF-4BD5-94E3-7052E5D0DAB1}"/>
          </ac:spMkLst>
        </pc:spChg>
        <pc:spChg chg="mod">
          <ac:chgData name="chaymaa" userId="749fac7247f5eb05" providerId="LiveId" clId="{801F25B2-F7EB-4638-95E0-0B9D8022FF08}" dt="2025-09-17T16:23:59.807" v="1180"/>
          <ac:spMkLst>
            <pc:docMk/>
            <pc:sldMk cId="1676614372" sldId="361"/>
            <ac:spMk id="11" creationId="{FC825B8C-05FE-4E58-95D8-56146DF4C509}"/>
          </ac:spMkLst>
        </pc:spChg>
        <pc:spChg chg="add mod">
          <ac:chgData name="chaymaa" userId="749fac7247f5eb05" providerId="LiveId" clId="{801F25B2-F7EB-4638-95E0-0B9D8022FF08}" dt="2025-09-17T16:25:54.937" v="1216" actId="1076"/>
          <ac:spMkLst>
            <pc:docMk/>
            <pc:sldMk cId="1676614372" sldId="361"/>
            <ac:spMk id="12" creationId="{2C6BD8C5-E146-4B36-81B0-9AEF59999633}"/>
          </ac:spMkLst>
        </pc:spChg>
        <pc:grpChg chg="add mod">
          <ac:chgData name="chaymaa" userId="749fac7247f5eb05" providerId="LiveId" clId="{801F25B2-F7EB-4638-95E0-0B9D8022FF08}" dt="2025-09-17T16:25:54.937" v="1216" actId="1076"/>
          <ac:grpSpMkLst>
            <pc:docMk/>
            <pc:sldMk cId="1676614372" sldId="361"/>
            <ac:grpSpMk id="3" creationId="{20FFA56B-A80A-47EA-A614-2D93F96F3874}"/>
          </ac:grpSpMkLst>
        </pc:grpChg>
        <pc:grpChg chg="mod">
          <ac:chgData name="chaymaa" userId="749fac7247f5eb05" providerId="LiveId" clId="{801F25B2-F7EB-4638-95E0-0B9D8022FF08}" dt="2025-09-17T16:23:59.807" v="1180"/>
          <ac:grpSpMkLst>
            <pc:docMk/>
            <pc:sldMk cId="1676614372" sldId="361"/>
            <ac:grpSpMk id="5" creationId="{EED0E8BC-9D9A-4BE2-B8CB-9E6CDEA315D8}"/>
          </ac:grpSpMkLst>
        </pc:grpChg>
        <pc:grpChg chg="mod">
          <ac:chgData name="chaymaa" userId="749fac7247f5eb05" providerId="LiveId" clId="{801F25B2-F7EB-4638-95E0-0B9D8022FF08}" dt="2025-09-17T16:23:59.807" v="1180"/>
          <ac:grpSpMkLst>
            <pc:docMk/>
            <pc:sldMk cId="1676614372" sldId="361"/>
            <ac:grpSpMk id="6" creationId="{77714D70-7BED-453B-B313-7498B167B14D}"/>
          </ac:grpSpMkLst>
        </pc:grpChg>
        <pc:grpChg chg="mod">
          <ac:chgData name="chaymaa" userId="749fac7247f5eb05" providerId="LiveId" clId="{801F25B2-F7EB-4638-95E0-0B9D8022FF08}" dt="2025-09-17T16:23:59.807" v="1180"/>
          <ac:grpSpMkLst>
            <pc:docMk/>
            <pc:sldMk cId="1676614372" sldId="361"/>
            <ac:grpSpMk id="7" creationId="{A7D71FDD-B760-410A-A4B3-1AB5C84338B3}"/>
          </ac:grpSpMkLst>
        </pc:grpChg>
        <pc:cxnChg chg="mod">
          <ac:chgData name="chaymaa" userId="749fac7247f5eb05" providerId="LiveId" clId="{801F25B2-F7EB-4638-95E0-0B9D8022FF08}" dt="2025-09-17T16:23:59.807" v="1180"/>
          <ac:cxnSpMkLst>
            <pc:docMk/>
            <pc:sldMk cId="1676614372" sldId="361"/>
            <ac:cxnSpMk id="8" creationId="{83AED2DF-4A9B-49FF-99CF-7B4D8117F645}"/>
          </ac:cxnSpMkLst>
        </pc:cxnChg>
        <pc:cxnChg chg="mod">
          <ac:chgData name="chaymaa" userId="749fac7247f5eb05" providerId="LiveId" clId="{801F25B2-F7EB-4638-95E0-0B9D8022FF08}" dt="2025-09-17T16:23:59.807" v="1180"/>
          <ac:cxnSpMkLst>
            <pc:docMk/>
            <pc:sldMk cId="1676614372" sldId="361"/>
            <ac:cxnSpMk id="9" creationId="{10DA2105-FA61-4B94-AAA5-BAAE09AEC10E}"/>
          </ac:cxnSpMkLst>
        </pc:cxnChg>
      </pc:sldChg>
      <pc:sldMasterChg chg="delSldLayout">
        <pc:chgData name="chaymaa" userId="749fac7247f5eb05" providerId="LiveId" clId="{801F25B2-F7EB-4638-95E0-0B9D8022FF08}" dt="2025-09-15T22:07:59.334" v="105" actId="2696"/>
        <pc:sldMasterMkLst>
          <pc:docMk/>
          <pc:sldMasterMk cId="3211895519" sldId="2147483648"/>
        </pc:sldMasterMkLst>
        <pc:sldLayoutChg chg="del">
          <pc:chgData name="chaymaa" userId="749fac7247f5eb05" providerId="LiveId" clId="{801F25B2-F7EB-4638-95E0-0B9D8022FF08}" dt="2025-09-15T22:07:59.334" v="105" actId="2696"/>
          <pc:sldLayoutMkLst>
            <pc:docMk/>
            <pc:sldMasterMk cId="3211895519" sldId="2147483648"/>
            <pc:sldLayoutMk cId="3237829612" sldId="2147483649"/>
          </pc:sldLayoutMkLst>
        </pc:sldLayoutChg>
        <pc:sldLayoutChg chg="del">
          <pc:chgData name="chaymaa" userId="749fac7247f5eb05" providerId="LiveId" clId="{801F25B2-F7EB-4638-95E0-0B9D8022FF08}" dt="2025-09-15T22:07:47.291" v="104" actId="2696"/>
          <pc:sldLayoutMkLst>
            <pc:docMk/>
            <pc:sldMasterMk cId="3211895519" sldId="2147483648"/>
            <pc:sldLayoutMk cId="1961089805" sldId="2147483650"/>
          </pc:sldLayoutMkLst>
        </pc:sldLayoutChg>
        <pc:sldLayoutChg chg="del">
          <pc:chgData name="chaymaa" userId="749fac7247f5eb05" providerId="LiveId" clId="{801F25B2-F7EB-4638-95E0-0B9D8022FF08}" dt="2025-09-15T22:07:47.291" v="104" actId="2696"/>
          <pc:sldLayoutMkLst>
            <pc:docMk/>
            <pc:sldMasterMk cId="3211895519" sldId="2147483648"/>
            <pc:sldLayoutMk cId="3184351030" sldId="2147483651"/>
          </pc:sldLayoutMkLst>
        </pc:sldLayoutChg>
        <pc:sldLayoutChg chg="del">
          <pc:chgData name="chaymaa" userId="749fac7247f5eb05" providerId="LiveId" clId="{801F25B2-F7EB-4638-95E0-0B9D8022FF08}" dt="2025-09-15T22:07:47.291" v="104" actId="2696"/>
          <pc:sldLayoutMkLst>
            <pc:docMk/>
            <pc:sldMasterMk cId="3211895519" sldId="2147483648"/>
            <pc:sldLayoutMk cId="3612271045" sldId="2147483652"/>
          </pc:sldLayoutMkLst>
        </pc:sldLayoutChg>
      </pc:sldMasterChg>
    </pc:docChg>
  </pc:docChgLst>
  <pc:docChgLst>
    <pc:chgData name="chaymaa" userId="749fac7247f5eb05" providerId="LiveId" clId="{CED9F623-12CD-43D4-968A-A6B3D2B31A4E}"/>
    <pc:docChg chg="undo custSel modSld">
      <pc:chgData name="chaymaa" userId="749fac7247f5eb05" providerId="LiveId" clId="{CED9F623-12CD-43D4-968A-A6B3D2B31A4E}" dt="2025-10-16T23:21:34.004" v="510" actId="20577"/>
      <pc:docMkLst>
        <pc:docMk/>
      </pc:docMkLst>
      <pc:sldChg chg="modNotesTx">
        <pc:chgData name="chaymaa" userId="749fac7247f5eb05" providerId="LiveId" clId="{CED9F623-12CD-43D4-968A-A6B3D2B31A4E}" dt="2025-10-16T23:01:10.025" v="154" actId="20577"/>
        <pc:sldMkLst>
          <pc:docMk/>
          <pc:sldMk cId="1029605773" sldId="349"/>
        </pc:sldMkLst>
      </pc:sldChg>
      <pc:sldChg chg="modNotesTx">
        <pc:chgData name="chaymaa" userId="749fac7247f5eb05" providerId="LiveId" clId="{CED9F623-12CD-43D4-968A-A6B3D2B31A4E}" dt="2025-10-16T23:01:31.139" v="195" actId="20577"/>
        <pc:sldMkLst>
          <pc:docMk/>
          <pc:sldMk cId="649814850" sldId="352"/>
        </pc:sldMkLst>
      </pc:sldChg>
      <pc:sldChg chg="modNotesTx">
        <pc:chgData name="chaymaa" userId="749fac7247f5eb05" providerId="LiveId" clId="{CED9F623-12CD-43D4-968A-A6B3D2B31A4E}" dt="2025-10-16T22:58:13.607" v="153" actId="20577"/>
        <pc:sldMkLst>
          <pc:docMk/>
          <pc:sldMk cId="1266357895" sldId="353"/>
        </pc:sldMkLst>
      </pc:sldChg>
      <pc:sldChg chg="modNotesTx">
        <pc:chgData name="chaymaa" userId="749fac7247f5eb05" providerId="LiveId" clId="{CED9F623-12CD-43D4-968A-A6B3D2B31A4E}" dt="2025-10-16T23:14:48.958" v="196" actId="20577"/>
        <pc:sldMkLst>
          <pc:docMk/>
          <pc:sldMk cId="1614509380" sldId="354"/>
        </pc:sldMkLst>
      </pc:sldChg>
      <pc:sldChg chg="modNotesTx">
        <pc:chgData name="chaymaa" userId="749fac7247f5eb05" providerId="LiveId" clId="{CED9F623-12CD-43D4-968A-A6B3D2B31A4E}" dt="2025-10-16T23:17:28.457" v="289" actId="20577"/>
        <pc:sldMkLst>
          <pc:docMk/>
          <pc:sldMk cId="3750908805" sldId="355"/>
        </pc:sldMkLst>
      </pc:sldChg>
      <pc:sldChg chg="modNotesTx">
        <pc:chgData name="chaymaa" userId="749fac7247f5eb05" providerId="LiveId" clId="{CED9F623-12CD-43D4-968A-A6B3D2B31A4E}" dt="2025-10-16T23:21:34.004" v="510" actId="20577"/>
        <pc:sldMkLst>
          <pc:docMk/>
          <pc:sldMk cId="3718401733" sldId="357"/>
        </pc:sldMkLst>
      </pc:sldChg>
      <pc:sldChg chg="modNotesTx">
        <pc:chgData name="chaymaa" userId="749fac7247f5eb05" providerId="LiveId" clId="{CED9F623-12CD-43D4-968A-A6B3D2B31A4E}" dt="2025-10-16T23:19:24.722" v="371" actId="20577"/>
        <pc:sldMkLst>
          <pc:docMk/>
          <pc:sldMk cId="667954577" sldId="359"/>
        </pc:sldMkLst>
      </pc:sldChg>
      <pc:sldChg chg="modNotesTx">
        <pc:chgData name="chaymaa" userId="749fac7247f5eb05" providerId="LiveId" clId="{CED9F623-12CD-43D4-968A-A6B3D2B31A4E}" dt="2025-10-16T23:21:08.424" v="489" actId="20577"/>
        <pc:sldMkLst>
          <pc:docMk/>
          <pc:sldMk cId="1519152886" sldId="3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8D29D-879B-4E31-AF0F-B434632E7477}" type="datetimeFigureOut">
              <a:rPr lang="fr-MA" smtClean="0"/>
              <a:t>16/10/2025</a:t>
            </a:fld>
            <a:endParaRPr lang="fr-M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M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49432-15CF-49A4-A790-39D2BA1268A1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92440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Good [morning/afternoon], everyone. My name is Chaymaa, and I am a third-year PhD student at the Higher School of Technology in Essaouira, Morocco. My research focuses on understanding how environmental risk factors shape the epidemiology and transmission of </a:t>
            </a:r>
            <a:r>
              <a:rPr lang="en-US" i="1" dirty="0"/>
              <a:t>Leishmania major</a:t>
            </a:r>
            <a:r>
              <a:rPr lang="en-US" dirty="0"/>
              <a:t>, one of the ten most significant neglected tropical diseases affecting Morocco. Today, I am honored to share with you the key findings from my research entitled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1E45D-C88A-4E28-88AF-6B7BE2B1A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803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3" name="Google Shape;4673;g132b9ccab9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4" name="Google Shape;4674;g132b9ccab9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taking home note Zoonotic cutaneous leishmaniasis remains a significant public health concern in Morocco, particularly in high-altitude rural areas like </a:t>
            </a:r>
            <a:r>
              <a:rPr lang="en-US" dirty="0" err="1"/>
              <a:t>Drâa-Tafilalet</a:t>
            </a:r>
            <a:r>
              <a:rPr lang="en-US" dirty="0"/>
              <a:t>. local ecological and </a:t>
            </a:r>
            <a:r>
              <a:rPr lang="en-US" dirty="0" err="1"/>
              <a:t>demgraphic</a:t>
            </a:r>
            <a:r>
              <a:rPr lang="en-US" dirty="0"/>
              <a:t> factors may play a key role in disease spread. </a:t>
            </a:r>
            <a:r>
              <a:rPr lang="en-US" dirty="0" err="1"/>
              <a:t>SoTargeted</a:t>
            </a:r>
            <a:r>
              <a:rPr lang="en-US" dirty="0"/>
              <a:t> prevention, strengthened surveillance, and further research into environmental drivers are essential to curb transmission effectively.</a:t>
            </a:r>
          </a:p>
        </p:txBody>
      </p:sp>
    </p:spTree>
    <p:extLst>
      <p:ext uri="{BB962C8B-B14F-4D97-AF65-F5344CB8AC3E}">
        <p14:creationId xmlns:p14="http://schemas.microsoft.com/office/powerpoint/2010/main" val="722325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336d459b9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336d459b9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is well known, </a:t>
            </a:r>
            <a:r>
              <a:rPr lang="en-US" i="1" dirty="0"/>
              <a:t>Leishmania major</a:t>
            </a:r>
            <a:r>
              <a:rPr lang="en-US" dirty="0"/>
              <a:t> is a protozoan parasite responsible for zoonotic cutaneous leishmaniasis (ZCL), which is predominantly transmitted by the sand fly </a:t>
            </a:r>
            <a:r>
              <a:rPr lang="en-US" i="1" dirty="0"/>
              <a:t>Phlebotomus </a:t>
            </a:r>
            <a:r>
              <a:rPr lang="en-US" i="1" dirty="0" err="1"/>
              <a:t>papatasi</a:t>
            </a:r>
            <a:r>
              <a:rPr lang="en-US" dirty="0"/>
              <a:t>. Leishmaniasis represents a significant global public health challenge, as it is endemic in arid and semi-arid regions across approximately 100 countries, mainly located in North Africa, the Middle East, and Central Asia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336d459b9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336d459b9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According to the WHO, Morocco is among the countries most affected by cutaneous leishmaniasis, with </a:t>
            </a:r>
            <a:r>
              <a:rPr lang="en-US" i="1" dirty="0"/>
              <a:t>Leishmania major</a:t>
            </a:r>
            <a:r>
              <a:rPr lang="en-US" dirty="0"/>
              <a:t> being the main cause in the Southeast.</a:t>
            </a:r>
            <a:br>
              <a:rPr lang="en-US" dirty="0"/>
            </a:br>
            <a:r>
              <a:rPr lang="en-US" dirty="0"/>
              <a:t>Despite control efforts, the disease keeps spreading, and the impact of environmental and socio-economic factors is still not well understood.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238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3" name="Google Shape;4673;g132b9ccab9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4" name="Google Shape;4674;g132b9ccab9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better understand this complexity, the objectives of our study aim to analyze the spatiotemporal evolution of cutaneous leishmaniasis caused by </a:t>
            </a:r>
            <a:r>
              <a:rPr lang="en-US" i="1" dirty="0"/>
              <a:t>L. major</a:t>
            </a:r>
            <a:r>
              <a:rPr lang="en-US" dirty="0"/>
              <a:t> in endemic areas, with a particular focus on Southeastern Morocco. Secondly, we seek to identify the key environmental determinants that influence this outbreak.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507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3" name="Google Shape;4673;g132b9ccab9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4" name="Google Shape;4674;g132b9ccab9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methodology is as following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First, we collected data including regional epidemiological cases, environmental factors such as altitude and NDVI, and socio-demographic and economic indicators like urbanization and poverty rate. Then, we cleaned and prepared the data using machine learning. Third, we performed </a:t>
            </a:r>
            <a:r>
              <a:rPr lang="en-US" dirty="0" err="1"/>
              <a:t>spatio</a:t>
            </a:r>
            <a:r>
              <a:rPr lang="en-US" dirty="0"/>
              <a:t>-temporal analysis using GIS with ArcMap 10.8, allowing us to produce spatial mapping. </a:t>
            </a:r>
            <a:r>
              <a:rPr lang="en-US" b="0" dirty="0"/>
              <a:t>Finally, we conducted statistical correlation analysis in </a:t>
            </a:r>
            <a:r>
              <a:rPr lang="en-US" b="0" dirty="0" err="1"/>
              <a:t>Rstudio</a:t>
            </a:r>
            <a:r>
              <a:rPr lang="en-US" b="0" dirty="0"/>
              <a:t> to explore association between variables.</a:t>
            </a:r>
          </a:p>
        </p:txBody>
      </p:sp>
    </p:spTree>
    <p:extLst>
      <p:ext uri="{BB962C8B-B14F-4D97-AF65-F5344CB8AC3E}">
        <p14:creationId xmlns:p14="http://schemas.microsoft.com/office/powerpoint/2010/main" val="3233332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3" name="Google Shape;4673;g132b9ccab9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4" name="Google Shape;4674;g132b9ccab9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The geospatial analysis revealed that the spatial distribution of cutaneous leishmaniasis cases due to </a:t>
            </a:r>
            <a:r>
              <a:rPr lang="en-US" i="1" dirty="0"/>
              <a:t>Leishmania major</a:t>
            </a:r>
            <a:r>
              <a:rPr lang="en-US" dirty="0"/>
              <a:t> was predominantly concentrated in the southeastern and eastern regions of Morocco during the study period.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05185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3" name="Google Shape;4673;g132b9ccab9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4" name="Google Shape;4674;g132b9ccab9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mean incidence showed a clear fluctuations over time, with two major peaks, one around 2008–2011 and another between 2017–2020. pronounced in </a:t>
            </a:r>
            <a:r>
              <a:rPr lang="en-US" dirty="0" err="1"/>
              <a:t>Drâa-Tafilalet</a:t>
            </a:r>
            <a:r>
              <a:rPr lang="en-US" dirty="0"/>
              <a:t>, which consistently records the highest incidence compared to other regions. With higher vulnerability has been observed among children under 10 with females showing slightly higher case numbers than males.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316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3" name="Google Shape;4673;g132b9ccab9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4" name="Google Shape;4674;g132b9ccab9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Concerning environmental factors, we found that </a:t>
            </a:r>
            <a:r>
              <a:rPr lang="en-US" dirty="0" err="1"/>
              <a:t>Drâa-Tafilalet</a:t>
            </a:r>
            <a:r>
              <a:rPr lang="en-US" dirty="0"/>
              <a:t>, which has the highest altitude, shows a highly significant correlation with disease incidence. In contrast, NDVI, reflecting vegetation cover, is highest in </a:t>
            </a:r>
            <a:r>
              <a:rPr lang="en-US" dirty="0" err="1"/>
              <a:t>Fès-Meknès</a:t>
            </a:r>
            <a:r>
              <a:rPr lang="en-US" dirty="0"/>
              <a:t> where has a low incidence. Overall, the pattern suggests that </a:t>
            </a:r>
            <a:r>
              <a:rPr lang="en-US" b="1" dirty="0"/>
              <a:t>higher altitude is linked to an increased risk of disease and is strongly and </a:t>
            </a:r>
            <a:r>
              <a:rPr lang="en-US" b="1" dirty="0" err="1"/>
              <a:t>posively</a:t>
            </a:r>
            <a:r>
              <a:rPr lang="en-US" b="1" dirty="0"/>
              <a:t> associated with the incidence rates</a:t>
            </a:r>
            <a:r>
              <a:rPr lang="en-US" dirty="0"/>
              <a:t>, whereas </a:t>
            </a:r>
            <a:r>
              <a:rPr lang="en-US" b="1" dirty="0"/>
              <a:t>regions with higher denser vegetation, tend to show lower incidence rates</a:t>
            </a:r>
            <a:r>
              <a:rPr lang="en-US" dirty="0"/>
              <a:t>, even though this trend was not statistically significant.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0425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3" name="Google Shape;4673;g132b9ccab9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4" name="Google Shape;4674;g132b9ccab9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social factors, we found that urbanization appears to have a strong inverse relationship with disease incidence and indicating that rural zones may increase the disease spread. On the other hand, factors such as poverty and vulnerability did not show a statistically significant association with disease incidence in our analysis.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72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418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1682900" y="1364803"/>
            <a:ext cx="3854000" cy="22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1"/>
          </p:nvPr>
        </p:nvSpPr>
        <p:spPr>
          <a:xfrm>
            <a:off x="1682900" y="3603029"/>
            <a:ext cx="38540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/>
          <p:nvPr/>
        </p:nvSpPr>
        <p:spPr>
          <a:xfrm rot="10800000">
            <a:off x="167" y="0"/>
            <a:ext cx="955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" name="Google Shape;161;p23"/>
          <p:cNvGrpSpPr/>
          <p:nvPr/>
        </p:nvGrpSpPr>
        <p:grpSpPr>
          <a:xfrm rot="10800000">
            <a:off x="0" y="484133"/>
            <a:ext cx="11813600" cy="6373867"/>
            <a:chOff x="283800" y="0"/>
            <a:chExt cx="8860200" cy="4780400"/>
          </a:xfrm>
        </p:grpSpPr>
        <p:cxnSp>
          <p:nvCxnSpPr>
            <p:cNvPr id="162" name="Google Shape;162;p23"/>
            <p:cNvCxnSpPr/>
            <p:nvPr/>
          </p:nvCxnSpPr>
          <p:spPr>
            <a:xfrm>
              <a:off x="4273200" y="4780400"/>
              <a:ext cx="4870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23"/>
            <p:cNvCxnSpPr/>
            <p:nvPr/>
          </p:nvCxnSpPr>
          <p:spPr>
            <a:xfrm rot="10800000">
              <a:off x="283800" y="0"/>
              <a:ext cx="0" cy="413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894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1352733"/>
            <a:ext cx="7469600" cy="29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7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2pPr>
            <a:lvl3pPr lvl="2" algn="l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3pPr>
            <a:lvl4pPr lvl="3" algn="l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4pPr>
            <a:lvl5pPr lvl="4" algn="l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5pPr>
            <a:lvl6pPr lvl="5" algn="l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6pPr>
            <a:lvl7pPr lvl="6" algn="l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7pPr>
            <a:lvl8pPr lvl="7" algn="l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8pPr>
            <a:lvl9pPr lvl="8" algn="l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4421300"/>
            <a:ext cx="7469600" cy="9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067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054800" y="0"/>
            <a:ext cx="1137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-73833" y="719333"/>
            <a:ext cx="12265800" cy="6138667"/>
            <a:chOff x="-55375" y="539500"/>
            <a:chExt cx="9199350" cy="4604000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-55375" y="4608575"/>
              <a:ext cx="4870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4751675" y="539500"/>
              <a:ext cx="4392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8430775" y="805200"/>
              <a:ext cx="0" cy="4338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40865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016100" y="2715067"/>
            <a:ext cx="6593200" cy="19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500"/>
              <a:buNone/>
              <a:defRPr sz="5600"/>
            </a:lvl1pPr>
            <a:lvl2pPr lvl="1" algn="r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016100" y="1350000"/>
            <a:ext cx="1434800" cy="11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3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66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016100" y="4764367"/>
            <a:ext cx="6593200" cy="9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067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11054800" y="0"/>
            <a:ext cx="1137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21" name="Google Shape;21;p3"/>
          <p:cNvCxnSpPr/>
          <p:nvPr/>
        </p:nvCxnSpPr>
        <p:spPr>
          <a:xfrm>
            <a:off x="5697600" y="6501367"/>
            <a:ext cx="649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6946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50967" y="627533"/>
            <a:ext cx="102900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951000" y="1622733"/>
            <a:ext cx="10290000" cy="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0" y="0"/>
            <a:ext cx="12192000" cy="35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" name="Google Shape;26;p4"/>
          <p:cNvGrpSpPr/>
          <p:nvPr/>
        </p:nvGrpSpPr>
        <p:grpSpPr>
          <a:xfrm>
            <a:off x="200" y="1"/>
            <a:ext cx="11813400" cy="6501367"/>
            <a:chOff x="150" y="0"/>
            <a:chExt cx="8860050" cy="4876025"/>
          </a:xfrm>
        </p:grpSpPr>
        <p:cxnSp>
          <p:nvCxnSpPr>
            <p:cNvPr id="27" name="Google Shape;27;p4"/>
            <p:cNvCxnSpPr/>
            <p:nvPr/>
          </p:nvCxnSpPr>
          <p:spPr>
            <a:xfrm>
              <a:off x="8860200" y="0"/>
              <a:ext cx="0" cy="257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4"/>
            <p:cNvCxnSpPr/>
            <p:nvPr/>
          </p:nvCxnSpPr>
          <p:spPr>
            <a:xfrm rot="10800000">
              <a:off x="150" y="4876025"/>
              <a:ext cx="8444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78856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486400" y="1625367"/>
            <a:ext cx="7219200" cy="30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flipH="1">
            <a:off x="-73833" y="0"/>
            <a:ext cx="1137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" name="Google Shape;54;p8"/>
          <p:cNvGrpSpPr/>
          <p:nvPr/>
        </p:nvGrpSpPr>
        <p:grpSpPr>
          <a:xfrm flipH="1">
            <a:off x="-73600" y="719333"/>
            <a:ext cx="12265600" cy="6138667"/>
            <a:chOff x="-55375" y="539500"/>
            <a:chExt cx="9199200" cy="4604000"/>
          </a:xfrm>
        </p:grpSpPr>
        <p:cxnSp>
          <p:nvCxnSpPr>
            <p:cNvPr id="55" name="Google Shape;55;p8"/>
            <p:cNvCxnSpPr/>
            <p:nvPr/>
          </p:nvCxnSpPr>
          <p:spPr>
            <a:xfrm>
              <a:off x="-55375" y="4608575"/>
              <a:ext cx="5659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8"/>
            <p:cNvCxnSpPr/>
            <p:nvPr/>
          </p:nvCxnSpPr>
          <p:spPr>
            <a:xfrm>
              <a:off x="4502525" y="539500"/>
              <a:ext cx="4641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8"/>
            <p:cNvCxnSpPr/>
            <p:nvPr/>
          </p:nvCxnSpPr>
          <p:spPr>
            <a:xfrm rot="10800000">
              <a:off x="8430775" y="805200"/>
              <a:ext cx="0" cy="4338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60714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950967" y="627533"/>
            <a:ext cx="102900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18"/>
          <p:cNvGrpSpPr/>
          <p:nvPr/>
        </p:nvGrpSpPr>
        <p:grpSpPr>
          <a:xfrm flipH="1">
            <a:off x="0" y="6501367"/>
            <a:ext cx="12192000" cy="356800"/>
            <a:chOff x="0" y="4876025"/>
            <a:chExt cx="9144000" cy="267600"/>
          </a:xfrm>
        </p:grpSpPr>
        <p:sp>
          <p:nvSpPr>
            <p:cNvPr id="127" name="Google Shape;127;p18"/>
            <p:cNvSpPr/>
            <p:nvPr/>
          </p:nvSpPr>
          <p:spPr>
            <a:xfrm>
              <a:off x="0" y="4876025"/>
              <a:ext cx="9144000" cy="26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28" name="Google Shape;128;p18"/>
            <p:cNvCxnSpPr/>
            <p:nvPr/>
          </p:nvCxnSpPr>
          <p:spPr>
            <a:xfrm>
              <a:off x="4572000" y="5009825"/>
              <a:ext cx="4572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04576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950967" y="627533"/>
            <a:ext cx="102900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cxnSp>
        <p:nvCxnSpPr>
          <p:cNvPr id="131" name="Google Shape;131;p19"/>
          <p:cNvCxnSpPr/>
          <p:nvPr/>
        </p:nvCxnSpPr>
        <p:spPr>
          <a:xfrm>
            <a:off x="0" y="349867"/>
            <a:ext cx="304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7805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" name="Google Shape;266;p33"/>
          <p:cNvCxnSpPr/>
          <p:nvPr/>
        </p:nvCxnSpPr>
        <p:spPr>
          <a:xfrm rot="10800000">
            <a:off x="12002800" y="-133"/>
            <a:ext cx="0" cy="353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7" name="Google Shape;267;p33"/>
          <p:cNvSpPr/>
          <p:nvPr/>
        </p:nvSpPr>
        <p:spPr>
          <a:xfrm>
            <a:off x="11054800" y="0"/>
            <a:ext cx="1137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268" name="Google Shape;268;p33"/>
          <p:cNvCxnSpPr/>
          <p:nvPr/>
        </p:nvCxnSpPr>
        <p:spPr>
          <a:xfrm>
            <a:off x="5697600" y="6501367"/>
            <a:ext cx="649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33"/>
          <p:cNvCxnSpPr/>
          <p:nvPr/>
        </p:nvCxnSpPr>
        <p:spPr>
          <a:xfrm rot="10800000">
            <a:off x="948333" y="0"/>
            <a:ext cx="0" cy="550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4281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/>
          <p:nvPr/>
        </p:nvSpPr>
        <p:spPr>
          <a:xfrm rot="10800000">
            <a:off x="167" y="0"/>
            <a:ext cx="955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2" name="Google Shape;272;p34"/>
          <p:cNvGrpSpPr/>
          <p:nvPr/>
        </p:nvGrpSpPr>
        <p:grpSpPr>
          <a:xfrm rot="10800000">
            <a:off x="0" y="484133"/>
            <a:ext cx="11813600" cy="6373867"/>
            <a:chOff x="283800" y="0"/>
            <a:chExt cx="8860200" cy="4780400"/>
          </a:xfrm>
        </p:grpSpPr>
        <p:cxnSp>
          <p:nvCxnSpPr>
            <p:cNvPr id="273" name="Google Shape;273;p34"/>
            <p:cNvCxnSpPr/>
            <p:nvPr/>
          </p:nvCxnSpPr>
          <p:spPr>
            <a:xfrm>
              <a:off x="4273200" y="4780400"/>
              <a:ext cx="4870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34"/>
            <p:cNvCxnSpPr/>
            <p:nvPr/>
          </p:nvCxnSpPr>
          <p:spPr>
            <a:xfrm rot="10800000">
              <a:off x="283800" y="0"/>
              <a:ext cx="0" cy="413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0511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89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627533"/>
            <a:ext cx="102900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729867"/>
            <a:ext cx="10290000" cy="4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108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 descr="La faculté polydisciplinaire de Taroudant - FPT - Home | Facebook"/>
          <p:cNvSpPr>
            <a:spLocks noChangeAspect="1" noChangeArrowheads="1"/>
          </p:cNvSpPr>
          <p:nvPr/>
        </p:nvSpPr>
        <p:spPr bwMode="auto">
          <a:xfrm>
            <a:off x="3034962" y="-3973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AutoShape 6" descr="La faculté polydisciplinaire de Taroudant - FPT - Home | Facebook"/>
          <p:cNvSpPr>
            <a:spLocks noChangeAspect="1" noChangeArrowheads="1"/>
          </p:cNvSpPr>
          <p:nvPr/>
        </p:nvSpPr>
        <p:spPr bwMode="auto">
          <a:xfrm>
            <a:off x="3187362" y="-244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C55F4DB-3AEB-0B59-186B-BADF1014DC7A}"/>
              </a:ext>
            </a:extLst>
          </p:cNvPr>
          <p:cNvGrpSpPr/>
          <p:nvPr/>
        </p:nvGrpSpPr>
        <p:grpSpPr>
          <a:xfrm>
            <a:off x="10599490" y="0"/>
            <a:ext cx="1592510" cy="1012482"/>
            <a:chOff x="7415271" y="349"/>
            <a:chExt cx="1592510" cy="10124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CD4445-E188-9817-DE80-E8801145C33D}"/>
                </a:ext>
              </a:extLst>
            </p:cNvPr>
            <p:cNvSpPr/>
            <p:nvPr/>
          </p:nvSpPr>
          <p:spPr>
            <a:xfrm>
              <a:off x="7415271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FAEC1"/>
            </a:solidFill>
            <a:ln w="6350">
              <a:noFill/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7" name="Text Placeholder 6">
              <a:extLst>
                <a:ext uri="{FF2B5EF4-FFF2-40B4-BE49-F238E27FC236}">
                  <a16:creationId xmlns:a16="http://schemas.microsoft.com/office/drawing/2014/main" id="{310AFDFA-4542-D00F-753B-DEC16000601F}"/>
                </a:ext>
              </a:extLst>
            </p:cNvPr>
            <p:cNvSpPr txBox="1">
              <a:spLocks/>
            </p:cNvSpPr>
            <p:nvPr/>
          </p:nvSpPr>
          <p:spPr>
            <a:xfrm>
              <a:off x="7481017" y="150987"/>
              <a:ext cx="1425165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600" b="1" dirty="0">
                  <a:solidFill>
                    <a:srgbClr val="ECEDF1"/>
                  </a:solidFill>
                </a:rPr>
                <a:t>Session</a:t>
              </a:r>
            </a:p>
            <a:p>
              <a:pPr algn="ctr">
                <a:spcAft>
                  <a:spcPts val="0"/>
                </a:spcAft>
              </a:pPr>
              <a:endParaRPr lang="en-US" sz="1600" b="1" dirty="0">
                <a:solidFill>
                  <a:srgbClr val="ECEDF1"/>
                </a:solidFill>
              </a:endParaRPr>
            </a:p>
          </p:txBody>
        </p:sp>
      </p:grpSp>
      <p:sp>
        <p:nvSpPr>
          <p:cNvPr id="8" name="Titre 4">
            <a:extLst>
              <a:ext uri="{FF2B5EF4-FFF2-40B4-BE49-F238E27FC236}">
                <a16:creationId xmlns:a16="http://schemas.microsoft.com/office/drawing/2014/main" id="{40367CDF-77F5-C223-0FDC-4488D736B4DD}"/>
              </a:ext>
            </a:extLst>
          </p:cNvPr>
          <p:cNvSpPr txBox="1">
            <a:spLocks/>
          </p:cNvSpPr>
          <p:nvPr/>
        </p:nvSpPr>
        <p:spPr>
          <a:xfrm>
            <a:off x="566753" y="1586415"/>
            <a:ext cx="11031166" cy="1842011"/>
          </a:xfrm>
          <a:prstGeom prst="rect">
            <a:avLst/>
          </a:prstGeom>
          <a:solidFill>
            <a:srgbClr val="DDDDDD"/>
          </a:solidFill>
        </p:spPr>
        <p:txBody>
          <a:bodyPr lIns="0" tIns="0" rIns="0" bIns="0" anchor="ctr"/>
          <a:lstStyle>
            <a:lvl1pPr algn="l" defTabSz="872722" rtl="0" eaLnBrk="1" latinLnBrk="0" hangingPunct="1">
              <a:spcBef>
                <a:spcPct val="0"/>
              </a:spcBef>
              <a:buNone/>
              <a:defRPr sz="2300" b="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"/>
              </a:rPr>
              <a:t>Spatio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"/>
              </a:rPr>
              <a:t>-Temporal Dynamics and Environmental Drivers of Leishmania major in Morocco (2003–2022): Insights from Epidemiological and Geospatial Approaches</a:t>
            </a:r>
            <a:endParaRPr lang="fr-FR" sz="3200" b="1" dirty="0">
              <a:solidFill>
                <a:schemeClr val="tx1">
                  <a:lumMod val="95000"/>
                  <a:lumOff val="5000"/>
                </a:schemeClr>
              </a:solidFill>
              <a:latin typeface="Avenir"/>
            </a:endParaRPr>
          </a:p>
        </p:txBody>
      </p:sp>
      <p:pic>
        <p:nvPicPr>
          <p:cNvPr id="12" name="Imag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9" b="22074"/>
          <a:stretch/>
        </p:blipFill>
        <p:spPr bwMode="auto">
          <a:xfrm>
            <a:off x="2163920" y="13255"/>
            <a:ext cx="2347417" cy="124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788EED9-0D11-AE19-8A0F-94DBC6FE2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25382" r="-848" b="-9097"/>
          <a:stretch/>
        </p:blipFill>
        <p:spPr>
          <a:xfrm>
            <a:off x="4244875" y="191546"/>
            <a:ext cx="3075285" cy="1304164"/>
          </a:xfrm>
          <a:prstGeom prst="rect">
            <a:avLst/>
          </a:prstGeom>
        </p:spPr>
      </p:pic>
      <p:pic>
        <p:nvPicPr>
          <p:cNvPr id="15" name="Picture 8" descr="APPLICATIONS - ESTE">
            <a:extLst>
              <a:ext uri="{FF2B5EF4-FFF2-40B4-BE49-F238E27FC236}">
                <a16:creationId xmlns:a16="http://schemas.microsoft.com/office/drawing/2014/main" id="{ECC00E7E-37FF-49FB-881D-D8F49EF76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6"/>
          <a:stretch/>
        </p:blipFill>
        <p:spPr bwMode="auto">
          <a:xfrm>
            <a:off x="8051163" y="-9069"/>
            <a:ext cx="1756057" cy="137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A3A923D8-2880-40A1-A011-633775B1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385" y="-38115"/>
            <a:ext cx="1136652" cy="130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F162BCB-97BA-4A75-8069-66A171138A98}"/>
              </a:ext>
            </a:extLst>
          </p:cNvPr>
          <p:cNvSpPr txBox="1"/>
          <p:nvPr/>
        </p:nvSpPr>
        <p:spPr>
          <a:xfrm>
            <a:off x="594081" y="3351963"/>
            <a:ext cx="11031166" cy="2935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Chaymaa HARKAT, </a:t>
            </a:r>
            <a:r>
              <a:rPr lang="en-US" sz="1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2,3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Denis SERENO, </a:t>
            </a:r>
            <a:r>
              <a:rPr lang="en-US" sz="1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Oussama RIDA, </a:t>
            </a:r>
            <a:r>
              <a:rPr lang="en-US" sz="1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Hicham HAFIANE, </a:t>
            </a:r>
            <a:r>
              <a:rPr lang="en-US" sz="1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4,5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Laila HOUMMADI </a:t>
            </a:r>
            <a:r>
              <a:rPr lang="en-US" sz="1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Moulay 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Abdelmonaim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EL HIDAN, </a:t>
            </a:r>
            <a:r>
              <a:rPr lang="en-US" sz="1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Souad BOUHOUT, </a:t>
            </a:r>
            <a:r>
              <a:rPr lang="en-US" sz="1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Kholoud KAHIME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1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Cadi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Ayyad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University (UCA), Essaouira Higher School of Technology, Interdisciplinary Laboratory for Research in Environment, Management, Energy and Tourism (LIREMET), Av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Abdelkrim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Khattabi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B.P. 511 - 40000, Marrakech, Morocco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IRD, University of Montpellier, UMR177, 34032, Montpellier Cedex, France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GOINsEcT: Global Infectiology and Entomology Research Group, Montpellier Cedex, France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Bio-resources and Food Safety laboratory, Faculty of Sciences and Techniques, Cadi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Ayyad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University, Marrakesh, Morocco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Higher Institute of Nursing Professions and Health Techniques of Marrakesh, Morocco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Laboratory of Biotechnology and Natural Resources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Valorisation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Ibn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Zoh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University,Agadir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Morocco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Department of Epidemiology and Disease Control, Ministry of Health and Social Protection, Morocco</a:t>
            </a:r>
            <a:endParaRPr lang="fr-M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8FDA633-34E2-4269-8118-A6CB3C5C4F78}"/>
              </a:ext>
            </a:extLst>
          </p:cNvPr>
          <p:cNvSpPr txBox="1"/>
          <p:nvPr/>
        </p:nvSpPr>
        <p:spPr>
          <a:xfrm>
            <a:off x="4637534" y="6348710"/>
            <a:ext cx="2889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"/>
              </a:rPr>
              <a:t>16 – 18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"/>
              </a:rPr>
              <a:t>Octobre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"/>
              </a:rPr>
              <a:t> 2025</a:t>
            </a:r>
            <a:endParaRPr lang="fr-MA" sz="2400" dirty="0"/>
          </a:p>
        </p:txBody>
      </p:sp>
    </p:spTree>
    <p:extLst>
      <p:ext uri="{BB962C8B-B14F-4D97-AF65-F5344CB8AC3E}">
        <p14:creationId xmlns:p14="http://schemas.microsoft.com/office/powerpoint/2010/main" val="79874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4677;p69">
            <a:extLst>
              <a:ext uri="{FF2B5EF4-FFF2-40B4-BE49-F238E27FC236}">
                <a16:creationId xmlns:a16="http://schemas.microsoft.com/office/drawing/2014/main" id="{5DE123C9-1DF8-46EB-A81E-BF44632DD205}"/>
              </a:ext>
            </a:extLst>
          </p:cNvPr>
          <p:cNvSpPr/>
          <p:nvPr/>
        </p:nvSpPr>
        <p:spPr>
          <a:xfrm>
            <a:off x="0" y="378787"/>
            <a:ext cx="12192000" cy="69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4694;p69">
            <a:extLst>
              <a:ext uri="{FF2B5EF4-FFF2-40B4-BE49-F238E27FC236}">
                <a16:creationId xmlns:a16="http://schemas.microsoft.com/office/drawing/2014/main" id="{22CF5D5D-AFF4-40C6-B8D5-2869E3ADB4E1}"/>
              </a:ext>
            </a:extLst>
          </p:cNvPr>
          <p:cNvSpPr txBox="1">
            <a:spLocks/>
          </p:cNvSpPr>
          <p:nvPr/>
        </p:nvSpPr>
        <p:spPr>
          <a:xfrm>
            <a:off x="9808867" y="523864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 dirty="0">
                <a:solidFill>
                  <a:srgbClr val="FF0000"/>
                </a:solidFill>
                <a:latin typeface="Golos Text"/>
                <a:ea typeface="Golos Text"/>
                <a:cs typeface="Golos Text"/>
                <a:sym typeface="Golos Text"/>
              </a:rPr>
              <a:t>04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A576821-CAEF-4129-B74D-2BC4D4E7603E}"/>
              </a:ext>
            </a:extLst>
          </p:cNvPr>
          <p:cNvSpPr txBox="1"/>
          <p:nvPr/>
        </p:nvSpPr>
        <p:spPr>
          <a:xfrm>
            <a:off x="5885649" y="1063269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Results</a:t>
            </a:r>
            <a:endParaRPr lang="fr-FR" sz="2667" b="1" kern="0" dirty="0">
              <a:latin typeface="Times New Roman" panose="02020603050405020304" pitchFamily="18" charset="0"/>
              <a:cs typeface="Times New Roman" panose="02020603050405020304" pitchFamily="18" charset="0"/>
              <a:sym typeface="Commissioner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E046540-23B9-4115-9053-6A991154BBF3}"/>
              </a:ext>
            </a:extLst>
          </p:cNvPr>
          <p:cNvSpPr txBox="1"/>
          <p:nvPr/>
        </p:nvSpPr>
        <p:spPr>
          <a:xfrm>
            <a:off x="9043579" y="1060165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Conclusion</a:t>
            </a:r>
          </a:p>
        </p:txBody>
      </p:sp>
      <p:sp>
        <p:nvSpPr>
          <p:cNvPr id="35" name="Google Shape;4684;p69">
            <a:extLst>
              <a:ext uri="{FF2B5EF4-FFF2-40B4-BE49-F238E27FC236}">
                <a16:creationId xmlns:a16="http://schemas.microsoft.com/office/drawing/2014/main" id="{EE4B69B0-81FB-435B-B991-0450E0C7DCE8}"/>
              </a:ext>
            </a:extLst>
          </p:cNvPr>
          <p:cNvSpPr txBox="1">
            <a:spLocks/>
          </p:cNvSpPr>
          <p:nvPr/>
        </p:nvSpPr>
        <p:spPr>
          <a:xfrm>
            <a:off x="186433" y="1503154"/>
            <a:ext cx="3200400" cy="42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fr-FR" sz="2667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fr-FR" sz="2933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6" name="Google Shape;4679;p69">
            <a:extLst>
              <a:ext uri="{FF2B5EF4-FFF2-40B4-BE49-F238E27FC236}">
                <a16:creationId xmlns:a16="http://schemas.microsoft.com/office/drawing/2014/main" id="{A509C10F-7049-443A-BD81-1AC4B8832348}"/>
              </a:ext>
            </a:extLst>
          </p:cNvPr>
          <p:cNvSpPr txBox="1">
            <a:spLocks/>
          </p:cNvSpPr>
          <p:nvPr/>
        </p:nvSpPr>
        <p:spPr>
          <a:xfrm>
            <a:off x="1118033" y="493151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>
                <a:latin typeface="Golos Text"/>
                <a:ea typeface="Golos Text"/>
                <a:cs typeface="Golos Text"/>
                <a:sym typeface="Golos Text"/>
              </a:rPr>
              <a:t>01</a:t>
            </a:r>
            <a:endParaRPr lang="en" sz="4000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7" name="Google Shape;4693;p69">
            <a:extLst>
              <a:ext uri="{FF2B5EF4-FFF2-40B4-BE49-F238E27FC236}">
                <a16:creationId xmlns:a16="http://schemas.microsoft.com/office/drawing/2014/main" id="{24A4996B-2F2D-4352-8C58-99507A9912D5}"/>
              </a:ext>
            </a:extLst>
          </p:cNvPr>
          <p:cNvSpPr txBox="1">
            <a:spLocks/>
          </p:cNvSpPr>
          <p:nvPr/>
        </p:nvSpPr>
        <p:spPr>
          <a:xfrm>
            <a:off x="3670407" y="484860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 dirty="0">
                <a:solidFill>
                  <a:schemeClr val="tx1"/>
                </a:solidFill>
                <a:latin typeface="Golos Text"/>
                <a:ea typeface="Golos Text"/>
                <a:cs typeface="Golos Text"/>
                <a:sym typeface="Golos Text"/>
              </a:rPr>
              <a:t>02</a:t>
            </a:r>
          </a:p>
        </p:txBody>
      </p:sp>
      <p:sp>
        <p:nvSpPr>
          <p:cNvPr id="38" name="Google Shape;4695;p69">
            <a:extLst>
              <a:ext uri="{FF2B5EF4-FFF2-40B4-BE49-F238E27FC236}">
                <a16:creationId xmlns:a16="http://schemas.microsoft.com/office/drawing/2014/main" id="{A830A8EB-09EA-40C3-8471-97DFA7AA3514}"/>
              </a:ext>
            </a:extLst>
          </p:cNvPr>
          <p:cNvSpPr txBox="1">
            <a:spLocks/>
          </p:cNvSpPr>
          <p:nvPr/>
        </p:nvSpPr>
        <p:spPr>
          <a:xfrm>
            <a:off x="6653201" y="470527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 dirty="0">
                <a:solidFill>
                  <a:schemeClr val="tx1"/>
                </a:solidFill>
                <a:latin typeface="Golos Text"/>
                <a:ea typeface="Golos Text"/>
                <a:cs typeface="Golos Text"/>
                <a:sym typeface="Golos Text"/>
              </a:rPr>
              <a:t>03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719C357-F9A0-4087-AB5B-230EE5B23866}"/>
              </a:ext>
            </a:extLst>
          </p:cNvPr>
          <p:cNvSpPr txBox="1"/>
          <p:nvPr/>
        </p:nvSpPr>
        <p:spPr>
          <a:xfrm>
            <a:off x="2885049" y="1045202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Methodology</a:t>
            </a:r>
            <a:endParaRPr lang="fr-FR" sz="2667" b="1" kern="0" dirty="0">
              <a:latin typeface="Times New Roman" panose="02020603050405020304" pitchFamily="18" charset="0"/>
              <a:cs typeface="Times New Roman" panose="02020603050405020304" pitchFamily="18" charset="0"/>
              <a:sym typeface="Commissioner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82269F-E2DD-4364-A422-E25E6EAEDFD5}"/>
              </a:ext>
            </a:extLst>
          </p:cNvPr>
          <p:cNvSpPr txBox="1"/>
          <p:nvPr/>
        </p:nvSpPr>
        <p:spPr>
          <a:xfrm>
            <a:off x="608799" y="4684379"/>
            <a:ext cx="11112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surveillance systems in high-risk areas and integrating environmental determinants into predictive models could improve Morocco’s capacity to curb the spread of ZCL</a:t>
            </a:r>
            <a:endParaRPr lang="fr-M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779EEA-2446-4C93-B2C0-74AD9FB196F8}"/>
              </a:ext>
            </a:extLst>
          </p:cNvPr>
          <p:cNvSpPr txBox="1"/>
          <p:nvPr/>
        </p:nvSpPr>
        <p:spPr>
          <a:xfrm>
            <a:off x="608799" y="3399333"/>
            <a:ext cx="110062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Several foci in Draâ-Tafilalet region remain </a:t>
            </a:r>
            <a:r>
              <a:rPr lang="pt-PT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persistent </a:t>
            </a:r>
            <a:r>
              <a:rPr lang="pt-P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hotspots and altitude emerging as a key               determinant of ZCL spread in rural southeastern regions. </a:t>
            </a:r>
            <a:endParaRPr lang="fr-M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3F59C1C-91C6-476A-ADA3-BB867602A87B}"/>
              </a:ext>
            </a:extLst>
          </p:cNvPr>
          <p:cNvSpPr txBox="1"/>
          <p:nvPr/>
        </p:nvSpPr>
        <p:spPr>
          <a:xfrm>
            <a:off x="608799" y="2219037"/>
            <a:ext cx="110062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ZCL remains a major public health concern in Morocco, </a:t>
            </a:r>
            <a:r>
              <a:rPr lang="pt-P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continues to expand from established foci into previously non-endemic zones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0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212;p77">
            <a:extLst>
              <a:ext uri="{FF2B5EF4-FFF2-40B4-BE49-F238E27FC236}">
                <a16:creationId xmlns:a16="http://schemas.microsoft.com/office/drawing/2014/main" id="{20FFA56B-A80A-47EA-A614-2D93F96F3874}"/>
              </a:ext>
            </a:extLst>
          </p:cNvPr>
          <p:cNvGrpSpPr/>
          <p:nvPr/>
        </p:nvGrpSpPr>
        <p:grpSpPr>
          <a:xfrm>
            <a:off x="2264229" y="2612758"/>
            <a:ext cx="8069400" cy="1469386"/>
            <a:chOff x="0" y="0"/>
            <a:chExt cx="9144075" cy="5143500"/>
          </a:xfrm>
        </p:grpSpPr>
        <p:sp>
          <p:nvSpPr>
            <p:cNvPr id="4" name="Google Shape;5213;p77">
              <a:extLst>
                <a:ext uri="{FF2B5EF4-FFF2-40B4-BE49-F238E27FC236}">
                  <a16:creationId xmlns:a16="http://schemas.microsoft.com/office/drawing/2014/main" id="{88222554-8DA0-4AE6-A2F9-289A98CA418B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missioner"/>
                <a:ea typeface="Commissioner"/>
                <a:cs typeface="Commissioner"/>
                <a:sym typeface="Commissioner"/>
              </a:endParaRPr>
            </a:p>
          </p:txBody>
        </p:sp>
        <p:grpSp>
          <p:nvGrpSpPr>
            <p:cNvPr id="5" name="Google Shape;5214;p77">
              <a:extLst>
                <a:ext uri="{FF2B5EF4-FFF2-40B4-BE49-F238E27FC236}">
                  <a16:creationId xmlns:a16="http://schemas.microsoft.com/office/drawing/2014/main" id="{EED0E8BC-9D9A-4BE2-B8CB-9E6CDEA315D8}"/>
                </a:ext>
              </a:extLst>
            </p:cNvPr>
            <p:cNvGrpSpPr/>
            <p:nvPr/>
          </p:nvGrpSpPr>
          <p:grpSpPr>
            <a:xfrm rot="10800000">
              <a:off x="0" y="0"/>
              <a:ext cx="9144075" cy="5143500"/>
              <a:chOff x="0" y="0"/>
              <a:chExt cx="9144075" cy="5143500"/>
            </a:xfrm>
          </p:grpSpPr>
          <p:grpSp>
            <p:nvGrpSpPr>
              <p:cNvPr id="6" name="Google Shape;5215;p77">
                <a:extLst>
                  <a:ext uri="{FF2B5EF4-FFF2-40B4-BE49-F238E27FC236}">
                    <a16:creationId xmlns:a16="http://schemas.microsoft.com/office/drawing/2014/main" id="{77714D70-7BED-453B-B313-7498B167B14D}"/>
                  </a:ext>
                </a:extLst>
              </p:cNvPr>
              <p:cNvGrpSpPr/>
              <p:nvPr/>
            </p:nvGrpSpPr>
            <p:grpSpPr>
              <a:xfrm>
                <a:off x="0" y="0"/>
                <a:ext cx="9144075" cy="5143500"/>
                <a:chOff x="0" y="0"/>
                <a:chExt cx="9144075" cy="5143500"/>
              </a:xfrm>
            </p:grpSpPr>
            <p:sp>
              <p:nvSpPr>
                <p:cNvPr id="10" name="Google Shape;5216;p77">
                  <a:extLst>
                    <a:ext uri="{FF2B5EF4-FFF2-40B4-BE49-F238E27FC236}">
                      <a16:creationId xmlns:a16="http://schemas.microsoft.com/office/drawing/2014/main" id="{67EBDB3E-00FF-4BD5-94E3-7052E5D0DAB1}"/>
                    </a:ext>
                  </a:extLst>
                </p:cNvPr>
                <p:cNvSpPr/>
                <p:nvPr/>
              </p:nvSpPr>
              <p:spPr>
                <a:xfrm>
                  <a:off x="4185975" y="4426700"/>
                  <a:ext cx="4958100" cy="7110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5217;p77">
                  <a:extLst>
                    <a:ext uri="{FF2B5EF4-FFF2-40B4-BE49-F238E27FC236}">
                      <a16:creationId xmlns:a16="http://schemas.microsoft.com/office/drawing/2014/main" id="{FC825B8C-05FE-4E58-95D8-56146DF4C50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52900" cy="51435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" name="Google Shape;5218;p77">
                <a:extLst>
                  <a:ext uri="{FF2B5EF4-FFF2-40B4-BE49-F238E27FC236}">
                    <a16:creationId xmlns:a16="http://schemas.microsoft.com/office/drawing/2014/main" id="{A7D71FDD-B760-410A-A4B3-1AB5C84338B3}"/>
                  </a:ext>
                </a:extLst>
              </p:cNvPr>
              <p:cNvGrpSpPr/>
              <p:nvPr/>
            </p:nvGrpSpPr>
            <p:grpSpPr>
              <a:xfrm>
                <a:off x="150" y="539500"/>
                <a:ext cx="8430625" cy="4604000"/>
                <a:chOff x="150" y="539500"/>
                <a:chExt cx="8430625" cy="4604000"/>
              </a:xfrm>
            </p:grpSpPr>
            <p:cxnSp>
              <p:nvCxnSpPr>
                <p:cNvPr id="8" name="Google Shape;5219;p77">
                  <a:extLst>
                    <a:ext uri="{FF2B5EF4-FFF2-40B4-BE49-F238E27FC236}">
                      <a16:creationId xmlns:a16="http://schemas.microsoft.com/office/drawing/2014/main" id="{83AED2DF-4A9B-49FF-99CF-7B4D8117F645}"/>
                    </a:ext>
                  </a:extLst>
                </p:cNvPr>
                <p:cNvCxnSpPr/>
                <p:nvPr/>
              </p:nvCxnSpPr>
              <p:spPr>
                <a:xfrm rot="10800000">
                  <a:off x="8430775" y="805200"/>
                  <a:ext cx="0" cy="4338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" name="Google Shape;5220;p77">
                  <a:extLst>
                    <a:ext uri="{FF2B5EF4-FFF2-40B4-BE49-F238E27FC236}">
                      <a16:creationId xmlns:a16="http://schemas.microsoft.com/office/drawing/2014/main" id="{10DA2105-FA61-4B94-AAA5-BAAE09AEC10E}"/>
                    </a:ext>
                  </a:extLst>
                </p:cNvPr>
                <p:cNvCxnSpPr/>
                <p:nvPr/>
              </p:nvCxnSpPr>
              <p:spPr>
                <a:xfrm rot="10800000">
                  <a:off x="150" y="539500"/>
                  <a:ext cx="4336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2C6BD8C5-E146-4B36-81B0-9AEF59999633}"/>
              </a:ext>
            </a:extLst>
          </p:cNvPr>
          <p:cNvSpPr txBox="1"/>
          <p:nvPr/>
        </p:nvSpPr>
        <p:spPr>
          <a:xfrm>
            <a:off x="2547258" y="2936265"/>
            <a:ext cx="7176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  <a:ea typeface="Libre Baskerville" pitchFamily="34" charset="-122"/>
                <a:cs typeface="Libre Baskerville" pitchFamily="34" charset="-120"/>
              </a:rPr>
              <a:t>Thank you for your attention</a:t>
            </a:r>
            <a:endParaRPr lang="fr-M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1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B6D4FF-F44C-4765-8303-39EB87BB6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373" y="3793402"/>
            <a:ext cx="2918739" cy="265145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E41CD6D-2F21-455C-8353-B054C1BDA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890" y="3814421"/>
            <a:ext cx="2984500" cy="2642297"/>
          </a:xfrm>
          <a:prstGeom prst="rect">
            <a:avLst/>
          </a:prstGeom>
        </p:spPr>
      </p:pic>
      <p:pic>
        <p:nvPicPr>
          <p:cNvPr id="18" name="Picture 2" descr="Leishmaniasis (overview) - Altmeyers Encyclopedia - Department Dermatology">
            <a:extLst>
              <a:ext uri="{FF2B5EF4-FFF2-40B4-BE49-F238E27FC236}">
                <a16:creationId xmlns:a16="http://schemas.microsoft.com/office/drawing/2014/main" id="{30B61EC0-9FE4-48F1-8BFE-2D337C702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22709" r="19426" b="19199"/>
          <a:stretch/>
        </p:blipFill>
        <p:spPr bwMode="auto">
          <a:xfrm>
            <a:off x="4454908" y="3822960"/>
            <a:ext cx="3286553" cy="265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4" name="Google Shape;334;p45"/>
          <p:cNvGrpSpPr/>
          <p:nvPr/>
        </p:nvGrpSpPr>
        <p:grpSpPr>
          <a:xfrm>
            <a:off x="0" y="0"/>
            <a:ext cx="3298400" cy="5508000"/>
            <a:chOff x="0" y="0"/>
            <a:chExt cx="2473800" cy="4131000"/>
          </a:xfrm>
        </p:grpSpPr>
        <p:sp>
          <p:nvSpPr>
            <p:cNvPr id="335" name="Google Shape;335;p45"/>
            <p:cNvSpPr/>
            <p:nvPr/>
          </p:nvSpPr>
          <p:spPr>
            <a:xfrm>
              <a:off x="0" y="425645"/>
              <a:ext cx="2473800" cy="870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36" name="Google Shape;336;p45"/>
            <p:cNvCxnSpPr/>
            <p:nvPr/>
          </p:nvCxnSpPr>
          <p:spPr>
            <a:xfrm rot="10800000">
              <a:off x="711250" y="0"/>
              <a:ext cx="0" cy="413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7" name="Google Shape;337;p45"/>
          <p:cNvSpPr txBox="1">
            <a:spLocks noGrp="1"/>
          </p:cNvSpPr>
          <p:nvPr>
            <p:ph type="title"/>
          </p:nvPr>
        </p:nvSpPr>
        <p:spPr>
          <a:xfrm>
            <a:off x="3298400" y="567527"/>
            <a:ext cx="6593200" cy="197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-MA" sz="5867" b="1" dirty="0">
                <a:solidFill>
                  <a:srgbClr val="FF0000"/>
                </a:solidFill>
                <a:latin typeface="+mn-lt"/>
              </a:rPr>
              <a:t>Introduction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38" name="Google Shape;338;p45"/>
          <p:cNvSpPr txBox="1">
            <a:spLocks noGrp="1"/>
          </p:cNvSpPr>
          <p:nvPr>
            <p:ph type="title" idx="2"/>
          </p:nvPr>
        </p:nvSpPr>
        <p:spPr>
          <a:xfrm>
            <a:off x="2016100" y="567527"/>
            <a:ext cx="1434800" cy="116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rgbClr val="FF0000"/>
                </a:solidFill>
              </a:rPr>
              <a:t>01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91C8DC-E4E7-4CE1-BE24-9EB1D8229D5B}"/>
              </a:ext>
            </a:extLst>
          </p:cNvPr>
          <p:cNvSpPr txBox="1"/>
          <p:nvPr/>
        </p:nvSpPr>
        <p:spPr>
          <a:xfrm>
            <a:off x="872129" y="2180390"/>
            <a:ext cx="10129232" cy="176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Leishmania major </a:t>
            </a:r>
            <a:r>
              <a:rPr lang="en-US" dirty="0"/>
              <a:t>is a protozoan parasite that causes </a:t>
            </a:r>
            <a:r>
              <a:rPr lang="en-US" b="1" dirty="0"/>
              <a:t>zoonotic cutaneous leishmaniasis (ZCL)</a:t>
            </a:r>
            <a:r>
              <a:rPr lang="en-US" dirty="0"/>
              <a:t>, transmitted predominantly by the sand fly </a:t>
            </a:r>
            <a:r>
              <a:rPr lang="en-US" b="1" i="1" dirty="0"/>
              <a:t>Phlebotomus </a:t>
            </a:r>
            <a:r>
              <a:rPr lang="en-US" b="1" i="1" dirty="0" err="1"/>
              <a:t>papatasi</a:t>
            </a:r>
            <a:r>
              <a:rPr lang="en-US" dirty="0"/>
              <a:t>. 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dirty="0"/>
              <a:t>It is endemic to arid and semi-arid regions, particularly in </a:t>
            </a:r>
            <a:r>
              <a:rPr lang="en-US" b="1" dirty="0"/>
              <a:t>North Africa</a:t>
            </a:r>
            <a:r>
              <a:rPr lang="en-US" dirty="0"/>
              <a:t>, </a:t>
            </a:r>
            <a:r>
              <a:rPr lang="en-US" b="1" dirty="0"/>
              <a:t>the Middle East</a:t>
            </a:r>
            <a:r>
              <a:rPr lang="en-US" dirty="0"/>
              <a:t>, and </a:t>
            </a:r>
            <a:r>
              <a:rPr lang="en-US" b="1" dirty="0"/>
              <a:t>Central Asia</a:t>
            </a:r>
            <a:r>
              <a:rPr lang="en-US" dirty="0"/>
              <a:t>, where it represents a major public health challenge.</a:t>
            </a:r>
            <a:br>
              <a:rPr lang="fr-MA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fr-MA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56" name="Picture 8" descr="Phlébotome chien, symptomes phlébotome | Frontline">
            <a:extLst>
              <a:ext uri="{FF2B5EF4-FFF2-40B4-BE49-F238E27FC236}">
                <a16:creationId xmlns:a16="http://schemas.microsoft.com/office/drawing/2014/main" id="{4104BCD8-27F4-4CBF-A536-1095565AA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810" y="83989"/>
            <a:ext cx="2015580" cy="21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4A70C23-C2AE-4EF4-9471-64F482F8349E}"/>
              </a:ext>
            </a:extLst>
          </p:cNvPr>
          <p:cNvSpPr/>
          <p:nvPr/>
        </p:nvSpPr>
        <p:spPr>
          <a:xfrm flipV="1">
            <a:off x="2165333" y="5749179"/>
            <a:ext cx="419100" cy="402904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fr-MA" sz="1867" kern="0" dirty="0">
              <a:solidFill>
                <a:srgbClr val="F9F9F9"/>
              </a:solidFill>
              <a:latin typeface="Arial"/>
              <a:sym typeface="Arial"/>
            </a:endParaRPr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38A24872-D7DE-4C67-9352-266E008E91F1}"/>
              </a:ext>
            </a:extLst>
          </p:cNvPr>
          <p:cNvSpPr/>
          <p:nvPr/>
        </p:nvSpPr>
        <p:spPr>
          <a:xfrm>
            <a:off x="2868729" y="4917677"/>
            <a:ext cx="419100" cy="402904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fr-MA" sz="1867" kern="0" dirty="0">
              <a:solidFill>
                <a:srgbClr val="F9F9F9"/>
              </a:solidFill>
              <a:latin typeface="Arial"/>
              <a:sym typeface="Arial"/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EBC3ABB4-B723-437F-A2D7-8FB2C68EF4EB}"/>
              </a:ext>
            </a:extLst>
          </p:cNvPr>
          <p:cNvSpPr/>
          <p:nvPr/>
        </p:nvSpPr>
        <p:spPr>
          <a:xfrm>
            <a:off x="2817743" y="5319941"/>
            <a:ext cx="419100" cy="402904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fr-MA" sz="1867" kern="0">
              <a:solidFill>
                <a:srgbClr val="F9F9F9"/>
              </a:solidFill>
              <a:latin typeface="Arial"/>
              <a:sym typeface="Arial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6C3B6CB-D31B-4540-B378-23FD3007F7AC}"/>
              </a:ext>
            </a:extLst>
          </p:cNvPr>
          <p:cNvSpPr/>
          <p:nvPr/>
        </p:nvSpPr>
        <p:spPr>
          <a:xfrm>
            <a:off x="9537693" y="5586453"/>
            <a:ext cx="396881" cy="38132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fr-MA" sz="1867" kern="0">
              <a:solidFill>
                <a:srgbClr val="F9F9F9"/>
              </a:solidFill>
              <a:latin typeface="Arial"/>
              <a:sym typeface="Arial"/>
            </a:endParaRP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12924CA7-CB92-4915-801B-72A83E874D4F}"/>
              </a:ext>
            </a:extLst>
          </p:cNvPr>
          <p:cNvSpPr/>
          <p:nvPr/>
        </p:nvSpPr>
        <p:spPr>
          <a:xfrm>
            <a:off x="9542503" y="5176575"/>
            <a:ext cx="396881" cy="38132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fr-MA" sz="1867" kern="0" dirty="0">
              <a:solidFill>
                <a:srgbClr val="F9F9F9"/>
              </a:solidFill>
              <a:latin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45"/>
          <p:cNvGrpSpPr/>
          <p:nvPr/>
        </p:nvGrpSpPr>
        <p:grpSpPr>
          <a:xfrm>
            <a:off x="0" y="0"/>
            <a:ext cx="3298400" cy="5508000"/>
            <a:chOff x="0" y="0"/>
            <a:chExt cx="2473800" cy="4131000"/>
          </a:xfrm>
        </p:grpSpPr>
        <p:sp>
          <p:nvSpPr>
            <p:cNvPr id="335" name="Google Shape;335;p45"/>
            <p:cNvSpPr/>
            <p:nvPr/>
          </p:nvSpPr>
          <p:spPr>
            <a:xfrm>
              <a:off x="0" y="425645"/>
              <a:ext cx="2473800" cy="870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36" name="Google Shape;336;p45"/>
            <p:cNvCxnSpPr/>
            <p:nvPr/>
          </p:nvCxnSpPr>
          <p:spPr>
            <a:xfrm rot="10800000">
              <a:off x="711250" y="0"/>
              <a:ext cx="0" cy="413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7" name="Google Shape;337;p45"/>
          <p:cNvSpPr txBox="1">
            <a:spLocks noGrp="1"/>
          </p:cNvSpPr>
          <p:nvPr>
            <p:ph type="title"/>
          </p:nvPr>
        </p:nvSpPr>
        <p:spPr>
          <a:xfrm>
            <a:off x="3298400" y="567527"/>
            <a:ext cx="6593200" cy="197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-MA" sz="5867" b="1" dirty="0" err="1">
                <a:solidFill>
                  <a:srgbClr val="FF0000"/>
                </a:solidFill>
                <a:latin typeface="+mn-lt"/>
              </a:rPr>
              <a:t>Problematic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38" name="Google Shape;338;p45"/>
          <p:cNvSpPr txBox="1">
            <a:spLocks noGrp="1"/>
          </p:cNvSpPr>
          <p:nvPr>
            <p:ph type="title" idx="2"/>
          </p:nvPr>
        </p:nvSpPr>
        <p:spPr>
          <a:xfrm>
            <a:off x="2016100" y="567527"/>
            <a:ext cx="1434800" cy="116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rgbClr val="FF0000"/>
                </a:solidFill>
              </a:rPr>
              <a:t>02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00BC7BE-ED79-4EF7-ABFF-E0858F694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201" y="2017119"/>
            <a:ext cx="6421289" cy="35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fr-MA" altLang="fr-FR" sz="1867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1867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WHO, the incidence rate of CL is 5.62, with 14% of the population at risk.</a:t>
            </a:r>
          </a:p>
          <a:p>
            <a:pPr algn="just"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en-US" altLang="fr-FR" sz="1867" kern="0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fr-FR" sz="1867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Cutaneous leishmaniasis caused by </a:t>
            </a:r>
            <a:r>
              <a:rPr lang="en-US" altLang="fr-FR" sz="1867" i="1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Leishmania major </a:t>
            </a:r>
            <a:r>
              <a:rPr lang="en-US" altLang="fr-FR" sz="1867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continues to spread geographically in Morocco, particularly in the Southeast.</a:t>
            </a:r>
          </a:p>
          <a:p>
            <a:pPr algn="just"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en-US" altLang="fr-FR" sz="1867" kern="0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fr-FR" sz="1867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 of certain environmental and social factors remains insufficiently explored and poorly understood.</a:t>
            </a:r>
          </a:p>
          <a:p>
            <a:pPr algn="just"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en-US" altLang="fr-FR" sz="1867" kern="0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fr-FR" sz="1867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interactions among transmission factors and the disease dynamic is essential for strengthening prevention.</a:t>
            </a:r>
            <a:endParaRPr lang="fr-FR" altLang="fr-FR" sz="1867" kern="0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FF4C17-4161-42DB-9FC5-A2C2561FAE97}"/>
              </a:ext>
            </a:extLst>
          </p:cNvPr>
          <p:cNvSpPr txBox="1"/>
          <p:nvPr/>
        </p:nvSpPr>
        <p:spPr>
          <a:xfrm>
            <a:off x="409579" y="6267754"/>
            <a:ext cx="10696572" cy="538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06000"/>
              </a:lnSpc>
              <a:spcAft>
                <a:spcPts val="1067"/>
              </a:spcAft>
              <a:buClr>
                <a:srgbClr val="000000"/>
              </a:buClr>
            </a:pPr>
            <a:r>
              <a:rPr lang="fr-MA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WHO. (2023) La Lutte Contre Les Leishmanioses.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Report of the Meeting of the WHO Expert Committee on Leishmaniasis </a:t>
            </a:r>
            <a:r>
              <a:rPr lang="en-US" sz="1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Control.World</a:t>
            </a:r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Health </a:t>
            </a:r>
            <a:r>
              <a:rPr lang="en-US" sz="1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Organization.Weekly</a:t>
            </a:r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Epidemiological Record. </a:t>
            </a:r>
            <a:endParaRPr lang="fr-MA" sz="1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5" name="Image 124">
            <a:extLst>
              <a:ext uri="{FF2B5EF4-FFF2-40B4-BE49-F238E27FC236}">
                <a16:creationId xmlns:a16="http://schemas.microsoft.com/office/drawing/2014/main" id="{8E4851DE-8705-431C-907C-18404DFCC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90" y="1702199"/>
            <a:ext cx="3662859" cy="478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0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A5DC904F-C2A7-40CF-A8D9-EA81A6F49313}"/>
              </a:ext>
            </a:extLst>
          </p:cNvPr>
          <p:cNvSpPr txBox="1"/>
          <p:nvPr/>
        </p:nvSpPr>
        <p:spPr>
          <a:xfrm>
            <a:off x="1086751" y="4115563"/>
            <a:ext cx="100593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altLang="fr-FR" sz="2400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 identify the environmental determinants associated with the transmission dynamics of </a:t>
            </a:r>
            <a:r>
              <a:rPr lang="en-US" altLang="fr-FR" sz="2400" i="1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L. major.</a:t>
            </a:r>
            <a:endParaRPr lang="fr-FR" altLang="fr-FR" sz="2400" i="1" kern="0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7" name="Google Shape;16542;p95">
            <a:extLst>
              <a:ext uri="{FF2B5EF4-FFF2-40B4-BE49-F238E27FC236}">
                <a16:creationId xmlns:a16="http://schemas.microsoft.com/office/drawing/2014/main" id="{12A8D60B-2CEA-4DA5-95C1-B3D6A1196659}"/>
              </a:ext>
            </a:extLst>
          </p:cNvPr>
          <p:cNvGrpSpPr/>
          <p:nvPr/>
        </p:nvGrpSpPr>
        <p:grpSpPr>
          <a:xfrm>
            <a:off x="9680812" y="5577925"/>
            <a:ext cx="2511188" cy="1261840"/>
            <a:chOff x="4206763" y="2450951"/>
            <a:chExt cx="322151" cy="322374"/>
          </a:xfrm>
        </p:grpSpPr>
        <p:sp>
          <p:nvSpPr>
            <p:cNvPr id="18" name="Google Shape;16543;p95">
              <a:extLst>
                <a:ext uri="{FF2B5EF4-FFF2-40B4-BE49-F238E27FC236}">
                  <a16:creationId xmlns:a16="http://schemas.microsoft.com/office/drawing/2014/main" id="{4C653F8D-C6E5-4A48-9908-EAE60A0B2A6D}"/>
                </a:ext>
              </a:extLst>
            </p:cNvPr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544;p95">
              <a:extLst>
                <a:ext uri="{FF2B5EF4-FFF2-40B4-BE49-F238E27FC236}">
                  <a16:creationId xmlns:a16="http://schemas.microsoft.com/office/drawing/2014/main" id="{D6658D39-E856-4D72-91EA-6EB57243572A}"/>
                </a:ext>
              </a:extLst>
            </p:cNvPr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6717652F-7949-44FD-9632-9C04928FF5BE}"/>
              </a:ext>
            </a:extLst>
          </p:cNvPr>
          <p:cNvSpPr txBox="1"/>
          <p:nvPr/>
        </p:nvSpPr>
        <p:spPr>
          <a:xfrm>
            <a:off x="1025334" y="2649205"/>
            <a:ext cx="107638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altLang="fr-FR" sz="2400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 analyze the spatiotemporal evolution of cutaneous leishmaniasis due to </a:t>
            </a:r>
            <a:r>
              <a:rPr lang="en-US" altLang="fr-FR" sz="2400" i="1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L. major </a:t>
            </a:r>
            <a:r>
              <a:rPr lang="en-US" altLang="fr-FR" sz="2400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 endemic areas, particularly in Southeastern Morocco.</a:t>
            </a:r>
            <a:endParaRPr lang="fr-FR" altLang="fr-FR" sz="2400" kern="0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0" name="Google Shape;4677;p69">
            <a:extLst>
              <a:ext uri="{FF2B5EF4-FFF2-40B4-BE49-F238E27FC236}">
                <a16:creationId xmlns:a16="http://schemas.microsoft.com/office/drawing/2014/main" id="{01B5CB9B-86CB-4398-94A2-3166D6792079}"/>
              </a:ext>
            </a:extLst>
          </p:cNvPr>
          <p:cNvSpPr/>
          <p:nvPr/>
        </p:nvSpPr>
        <p:spPr>
          <a:xfrm>
            <a:off x="0" y="462869"/>
            <a:ext cx="12192000" cy="69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4684;p69">
            <a:extLst>
              <a:ext uri="{FF2B5EF4-FFF2-40B4-BE49-F238E27FC236}">
                <a16:creationId xmlns:a16="http://schemas.microsoft.com/office/drawing/2014/main" id="{7B3A1A4B-D2F1-462E-85A4-B6FBFF2C5EC1}"/>
              </a:ext>
            </a:extLst>
          </p:cNvPr>
          <p:cNvSpPr txBox="1">
            <a:spLocks/>
          </p:cNvSpPr>
          <p:nvPr/>
        </p:nvSpPr>
        <p:spPr>
          <a:xfrm>
            <a:off x="186433" y="1597747"/>
            <a:ext cx="3200400" cy="384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fr-FR" sz="2667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fr-FR" sz="2933" b="1" u="sng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52" name="Google Shape;4679;p69">
            <a:extLst>
              <a:ext uri="{FF2B5EF4-FFF2-40B4-BE49-F238E27FC236}">
                <a16:creationId xmlns:a16="http://schemas.microsoft.com/office/drawing/2014/main" id="{7EDDB020-B9FA-4399-8CDD-7934282F0055}"/>
              </a:ext>
            </a:extLst>
          </p:cNvPr>
          <p:cNvSpPr txBox="1">
            <a:spLocks/>
          </p:cNvSpPr>
          <p:nvPr/>
        </p:nvSpPr>
        <p:spPr>
          <a:xfrm>
            <a:off x="1118033" y="587743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>
                <a:latin typeface="Golos Text"/>
                <a:ea typeface="Golos Text"/>
                <a:cs typeface="Golos Text"/>
                <a:sym typeface="Golos Text"/>
              </a:rPr>
              <a:t>01</a:t>
            </a:r>
            <a:endParaRPr lang="en" sz="4000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53" name="Google Shape;4693;p69">
            <a:extLst>
              <a:ext uri="{FF2B5EF4-FFF2-40B4-BE49-F238E27FC236}">
                <a16:creationId xmlns:a16="http://schemas.microsoft.com/office/drawing/2014/main" id="{D5A6D49C-EA3E-4916-86ED-7B907C1E22E0}"/>
              </a:ext>
            </a:extLst>
          </p:cNvPr>
          <p:cNvSpPr txBox="1">
            <a:spLocks/>
          </p:cNvSpPr>
          <p:nvPr/>
        </p:nvSpPr>
        <p:spPr>
          <a:xfrm>
            <a:off x="3670407" y="579452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 dirty="0">
                <a:solidFill>
                  <a:schemeClr val="tx1"/>
                </a:solidFill>
                <a:latin typeface="Golos Text"/>
                <a:ea typeface="Golos Text"/>
                <a:cs typeface="Golos Text"/>
                <a:sym typeface="Golos Text"/>
              </a:rPr>
              <a:t>02</a:t>
            </a:r>
          </a:p>
        </p:txBody>
      </p:sp>
      <p:sp>
        <p:nvSpPr>
          <p:cNvPr id="54" name="Google Shape;4694;p69">
            <a:extLst>
              <a:ext uri="{FF2B5EF4-FFF2-40B4-BE49-F238E27FC236}">
                <a16:creationId xmlns:a16="http://schemas.microsoft.com/office/drawing/2014/main" id="{0AA9F95D-566D-4F86-B5FF-3CA614751E79}"/>
              </a:ext>
            </a:extLst>
          </p:cNvPr>
          <p:cNvSpPr txBox="1">
            <a:spLocks/>
          </p:cNvSpPr>
          <p:nvPr/>
        </p:nvSpPr>
        <p:spPr>
          <a:xfrm>
            <a:off x="9808867" y="607946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>
                <a:latin typeface="Golos Text"/>
                <a:ea typeface="Golos Text"/>
                <a:cs typeface="Golos Text"/>
                <a:sym typeface="Golos Text"/>
              </a:rPr>
              <a:t>04</a:t>
            </a:r>
            <a:endParaRPr lang="en" sz="4000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55" name="Google Shape;4695;p69">
            <a:extLst>
              <a:ext uri="{FF2B5EF4-FFF2-40B4-BE49-F238E27FC236}">
                <a16:creationId xmlns:a16="http://schemas.microsoft.com/office/drawing/2014/main" id="{E1984789-8D29-45AB-995C-DAB5186CBFDE}"/>
              </a:ext>
            </a:extLst>
          </p:cNvPr>
          <p:cNvSpPr txBox="1">
            <a:spLocks/>
          </p:cNvSpPr>
          <p:nvPr/>
        </p:nvSpPr>
        <p:spPr>
          <a:xfrm>
            <a:off x="6653201" y="565119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>
                <a:latin typeface="Golos Text"/>
                <a:ea typeface="Golos Text"/>
                <a:cs typeface="Golos Text"/>
                <a:sym typeface="Golos Text"/>
              </a:rPr>
              <a:t>03</a:t>
            </a:r>
            <a:endParaRPr lang="en" sz="4000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4EB49A9-9901-4CC7-815C-B5AC4D328DAF}"/>
              </a:ext>
            </a:extLst>
          </p:cNvPr>
          <p:cNvSpPr txBox="1"/>
          <p:nvPr/>
        </p:nvSpPr>
        <p:spPr>
          <a:xfrm>
            <a:off x="5885653" y="1147351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kern="0" dirty="0" err="1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Results</a:t>
            </a:r>
            <a:endParaRPr lang="fr-FR" sz="2667" b="1" kern="0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missioner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C0075162-FB76-4CE7-8517-3FDB9366CDF0}"/>
              </a:ext>
            </a:extLst>
          </p:cNvPr>
          <p:cNvSpPr txBox="1"/>
          <p:nvPr/>
        </p:nvSpPr>
        <p:spPr>
          <a:xfrm>
            <a:off x="9043579" y="1144247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Conclusion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7A61A503-2B78-4F01-A9AA-1CE918A3E3AC}"/>
              </a:ext>
            </a:extLst>
          </p:cNvPr>
          <p:cNvSpPr txBox="1"/>
          <p:nvPr/>
        </p:nvSpPr>
        <p:spPr>
          <a:xfrm>
            <a:off x="2885049" y="1139794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Methodology</a:t>
            </a:r>
            <a:endParaRPr lang="fr-FR" sz="2667" b="1" kern="0" dirty="0">
              <a:latin typeface="Times New Roman" panose="02020603050405020304" pitchFamily="18" charset="0"/>
              <a:cs typeface="Times New Roman" panose="02020603050405020304" pitchFamily="18" charset="0"/>
              <a:sym typeface="Commissioner"/>
            </a:endParaRPr>
          </a:p>
        </p:txBody>
      </p:sp>
    </p:spTree>
    <p:extLst>
      <p:ext uri="{BB962C8B-B14F-4D97-AF65-F5344CB8AC3E}">
        <p14:creationId xmlns:p14="http://schemas.microsoft.com/office/powerpoint/2010/main" val="64981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7" name="Google Shape;4677;p69"/>
          <p:cNvSpPr/>
          <p:nvPr/>
        </p:nvSpPr>
        <p:spPr>
          <a:xfrm>
            <a:off x="0" y="462869"/>
            <a:ext cx="12192000" cy="69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84" name="Google Shape;4684;p69"/>
          <p:cNvSpPr txBox="1">
            <a:spLocks noGrp="1"/>
          </p:cNvSpPr>
          <p:nvPr>
            <p:ph type="subTitle" idx="4294967295"/>
          </p:nvPr>
        </p:nvSpPr>
        <p:spPr>
          <a:xfrm>
            <a:off x="186433" y="1597746"/>
            <a:ext cx="3200400" cy="42229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2133"/>
              </a:spcAft>
              <a:buNone/>
            </a:pPr>
            <a:r>
              <a:rPr lang="fr-FR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sz="2933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4679" name="Google Shape;4679;p69"/>
          <p:cNvSpPr txBox="1">
            <a:spLocks noGrp="1"/>
          </p:cNvSpPr>
          <p:nvPr>
            <p:ph type="subTitle" idx="4294967295"/>
          </p:nvPr>
        </p:nvSpPr>
        <p:spPr>
          <a:xfrm>
            <a:off x="1118033" y="587743"/>
            <a:ext cx="1337200" cy="69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2133"/>
              </a:spcAft>
              <a:buNone/>
            </a:pPr>
            <a:r>
              <a:rPr lang="en" sz="4000" dirty="0">
                <a:latin typeface="Golos Text"/>
                <a:ea typeface="Golos Text"/>
                <a:cs typeface="Golos Text"/>
                <a:sym typeface="Golos Text"/>
              </a:rPr>
              <a:t>01</a:t>
            </a:r>
            <a:endParaRPr sz="400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4693" name="Google Shape;4693;p69"/>
          <p:cNvSpPr txBox="1">
            <a:spLocks noGrp="1"/>
          </p:cNvSpPr>
          <p:nvPr>
            <p:ph type="subTitle" idx="4294967295"/>
          </p:nvPr>
        </p:nvSpPr>
        <p:spPr>
          <a:xfrm>
            <a:off x="3670407" y="579452"/>
            <a:ext cx="1337200" cy="69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2133"/>
              </a:spcAft>
              <a:buNone/>
            </a:pPr>
            <a:r>
              <a:rPr lang="en" sz="4000" dirty="0">
                <a:solidFill>
                  <a:srgbClr val="FF0000"/>
                </a:solidFill>
                <a:latin typeface="Golos Text"/>
                <a:ea typeface="Golos Text"/>
                <a:cs typeface="Golos Text"/>
                <a:sym typeface="Golos Text"/>
              </a:rPr>
              <a:t>02</a:t>
            </a:r>
            <a:endParaRPr sz="4000" dirty="0">
              <a:solidFill>
                <a:srgbClr val="FF0000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4694" name="Google Shape;4694;p69"/>
          <p:cNvSpPr txBox="1">
            <a:spLocks noGrp="1"/>
          </p:cNvSpPr>
          <p:nvPr>
            <p:ph type="subTitle" idx="4294967295"/>
          </p:nvPr>
        </p:nvSpPr>
        <p:spPr>
          <a:xfrm>
            <a:off x="9808867" y="607946"/>
            <a:ext cx="1337200" cy="69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2133"/>
              </a:spcAft>
              <a:buNone/>
            </a:pPr>
            <a:r>
              <a:rPr lang="en" sz="4000" dirty="0">
                <a:latin typeface="Golos Text"/>
                <a:ea typeface="Golos Text"/>
                <a:cs typeface="Golos Text"/>
                <a:sym typeface="Golos Text"/>
              </a:rPr>
              <a:t>04</a:t>
            </a:r>
            <a:endParaRPr sz="400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4695" name="Google Shape;4695;p69"/>
          <p:cNvSpPr txBox="1">
            <a:spLocks noGrp="1"/>
          </p:cNvSpPr>
          <p:nvPr>
            <p:ph type="subTitle" idx="4294967295"/>
          </p:nvPr>
        </p:nvSpPr>
        <p:spPr>
          <a:xfrm>
            <a:off x="6653201" y="565119"/>
            <a:ext cx="1337200" cy="69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2133"/>
              </a:spcAft>
              <a:buNone/>
            </a:pPr>
            <a:r>
              <a:rPr lang="en" sz="4000" dirty="0">
                <a:latin typeface="Golos Text"/>
                <a:ea typeface="Golos Text"/>
                <a:cs typeface="Golos Text"/>
                <a:sym typeface="Golos Text"/>
              </a:rPr>
              <a:t>03</a:t>
            </a:r>
            <a:endParaRPr sz="400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90E1178-F9CA-4DCD-A58F-31943C149AF4}"/>
              </a:ext>
            </a:extLst>
          </p:cNvPr>
          <p:cNvSpPr txBox="1"/>
          <p:nvPr/>
        </p:nvSpPr>
        <p:spPr>
          <a:xfrm>
            <a:off x="5885648" y="1147351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kern="0" dirty="0" err="1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Results</a:t>
            </a:r>
            <a:endParaRPr lang="fr-FR" sz="2667" b="1" kern="0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missioner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684BB80-669B-4D1D-8DCC-C96890953B3A}"/>
              </a:ext>
            </a:extLst>
          </p:cNvPr>
          <p:cNvSpPr txBox="1"/>
          <p:nvPr/>
        </p:nvSpPr>
        <p:spPr>
          <a:xfrm>
            <a:off x="9043579" y="1144247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Conclusion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E87A16-C8B2-4A1C-A538-1B5B44F844BE}"/>
              </a:ext>
            </a:extLst>
          </p:cNvPr>
          <p:cNvSpPr txBox="1"/>
          <p:nvPr/>
        </p:nvSpPr>
        <p:spPr>
          <a:xfrm>
            <a:off x="2885049" y="1139794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u="sng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Methodology</a:t>
            </a:r>
            <a:endParaRPr lang="fr-FR" sz="2667" b="1" u="sng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Commissioner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F2ED3EF-45D6-4D35-A6E7-9654081BFC09}"/>
              </a:ext>
            </a:extLst>
          </p:cNvPr>
          <p:cNvSpPr txBox="1"/>
          <p:nvPr/>
        </p:nvSpPr>
        <p:spPr>
          <a:xfrm>
            <a:off x="447674" y="2227037"/>
            <a:ext cx="1134493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-MA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Data collection : </a:t>
            </a:r>
          </a:p>
          <a:p>
            <a:pPr marL="990575" lvl="1" indent="-380990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Regional epidemiological data (annual number of cases)</a:t>
            </a:r>
            <a:endParaRPr lang="fr-MA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609585" lvl="1" defTabSz="1219170">
              <a:buClr>
                <a:srgbClr val="000000"/>
              </a:buClr>
            </a:pPr>
            <a:r>
              <a:rPr lang="fr-MA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Régions : </a:t>
            </a:r>
            <a:r>
              <a:rPr lang="fr-MA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Draâ</a:t>
            </a:r>
            <a:r>
              <a:rPr lang="fr-MA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-Tafilalet, </a:t>
            </a:r>
            <a:r>
              <a:rPr lang="fr-MA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Sous-Massa</a:t>
            </a:r>
            <a:r>
              <a:rPr lang="fr-MA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fr-MA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Jerada</a:t>
            </a:r>
            <a:r>
              <a:rPr lang="fr-MA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and </a:t>
            </a:r>
            <a:r>
              <a:rPr lang="fr-MA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Boulemane</a:t>
            </a:r>
            <a:r>
              <a:rPr lang="fr-MA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</a:p>
          <a:p>
            <a:pPr marL="990575" lvl="1" indent="-380990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Environmental data (Altitude, NDVI)</a:t>
            </a:r>
            <a:endParaRPr lang="fr-MA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990575" lvl="1" indent="-380990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Socio-demographic and economic variable data (Urbanization, Poverty rate and vulnerability rate)</a:t>
            </a:r>
          </a:p>
          <a:p>
            <a:pPr marL="990575" lvl="1" indent="-380990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fr-MA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fr-MA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Data preprocessing using machine learning</a:t>
            </a:r>
            <a:endParaRPr lang="fr-MA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fr-MA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fr-MA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3. </a:t>
            </a:r>
            <a:r>
              <a:rPr lang="fr-MA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Spatio-temporal</a:t>
            </a:r>
            <a:r>
              <a:rPr lang="fr-MA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MA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analysis</a:t>
            </a:r>
            <a:r>
              <a:rPr lang="fr-MA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by </a:t>
            </a:r>
            <a:r>
              <a:rPr lang="fr-MA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GIS</a:t>
            </a:r>
            <a:r>
              <a:rPr lang="fr-MA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fr-MA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ArcMap</a:t>
            </a:r>
            <a:r>
              <a:rPr lang="fr-MA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version 10.8)   </a:t>
            </a:r>
            <a:r>
              <a:rPr lang="fr-MA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Spatial mapping</a:t>
            </a:r>
          </a:p>
          <a:p>
            <a:pPr defTabSz="1219170">
              <a:buClr>
                <a:srgbClr val="000000"/>
              </a:buClr>
            </a:pPr>
            <a:endParaRPr lang="fr-MA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fr-MA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 </a:t>
            </a:r>
            <a:r>
              <a:rPr lang="fr-MA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Statistical</a:t>
            </a:r>
            <a:r>
              <a:rPr lang="fr-MA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MA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correlation</a:t>
            </a:r>
            <a:r>
              <a:rPr lang="fr-MA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MA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analysis</a:t>
            </a:r>
            <a:r>
              <a:rPr lang="fr-MA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fr-MA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fr-MA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Rstudio</a:t>
            </a:r>
            <a:r>
              <a:rPr lang="fr-MA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: Pearson </a:t>
            </a:r>
            <a:r>
              <a:rPr lang="fr-MA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Correlation</a:t>
            </a:r>
            <a:r>
              <a:rPr lang="fr-MA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MA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using</a:t>
            </a:r>
            <a:r>
              <a:rPr lang="fr-MA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MA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Rstudio</a:t>
            </a:r>
            <a:r>
              <a:rPr lang="fr-MA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software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3DA256E5-0E5F-41FB-AFBE-8BBE14C7265F}"/>
              </a:ext>
            </a:extLst>
          </p:cNvPr>
          <p:cNvSpPr/>
          <p:nvPr/>
        </p:nvSpPr>
        <p:spPr>
          <a:xfrm>
            <a:off x="6152036" y="4414345"/>
            <a:ext cx="430924" cy="4099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26635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AD830D5C-5D8D-42A7-9556-CADF671BDB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7" y="1629945"/>
            <a:ext cx="10966085" cy="51387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28" name="Google Shape;4677;p69">
            <a:extLst>
              <a:ext uri="{FF2B5EF4-FFF2-40B4-BE49-F238E27FC236}">
                <a16:creationId xmlns:a16="http://schemas.microsoft.com/office/drawing/2014/main" id="{38F00AE0-32E9-42D1-B83F-DE950AA2E9F7}"/>
              </a:ext>
            </a:extLst>
          </p:cNvPr>
          <p:cNvSpPr/>
          <p:nvPr/>
        </p:nvSpPr>
        <p:spPr>
          <a:xfrm>
            <a:off x="0" y="462869"/>
            <a:ext cx="12192000" cy="69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4684;p69">
            <a:extLst>
              <a:ext uri="{FF2B5EF4-FFF2-40B4-BE49-F238E27FC236}">
                <a16:creationId xmlns:a16="http://schemas.microsoft.com/office/drawing/2014/main" id="{CB09C732-63A9-4470-8D41-DD06B839CAA9}"/>
              </a:ext>
            </a:extLst>
          </p:cNvPr>
          <p:cNvSpPr txBox="1">
            <a:spLocks/>
          </p:cNvSpPr>
          <p:nvPr/>
        </p:nvSpPr>
        <p:spPr>
          <a:xfrm>
            <a:off x="186433" y="1597746"/>
            <a:ext cx="3200400" cy="42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fr-FR" sz="2667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fr-FR" sz="2933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0" name="Google Shape;4679;p69">
            <a:extLst>
              <a:ext uri="{FF2B5EF4-FFF2-40B4-BE49-F238E27FC236}">
                <a16:creationId xmlns:a16="http://schemas.microsoft.com/office/drawing/2014/main" id="{390D0F13-F6AB-4363-9538-691A1E414E5E}"/>
              </a:ext>
            </a:extLst>
          </p:cNvPr>
          <p:cNvSpPr txBox="1">
            <a:spLocks/>
          </p:cNvSpPr>
          <p:nvPr/>
        </p:nvSpPr>
        <p:spPr>
          <a:xfrm>
            <a:off x="1118033" y="587743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>
                <a:latin typeface="Golos Text"/>
                <a:ea typeface="Golos Text"/>
                <a:cs typeface="Golos Text"/>
                <a:sym typeface="Golos Text"/>
              </a:rPr>
              <a:t>01</a:t>
            </a:r>
            <a:endParaRPr lang="en" sz="4000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1" name="Google Shape;4693;p69">
            <a:extLst>
              <a:ext uri="{FF2B5EF4-FFF2-40B4-BE49-F238E27FC236}">
                <a16:creationId xmlns:a16="http://schemas.microsoft.com/office/drawing/2014/main" id="{D7B3A0FC-6672-4D07-A031-7897279D8043}"/>
              </a:ext>
            </a:extLst>
          </p:cNvPr>
          <p:cNvSpPr txBox="1">
            <a:spLocks/>
          </p:cNvSpPr>
          <p:nvPr/>
        </p:nvSpPr>
        <p:spPr>
          <a:xfrm>
            <a:off x="3670407" y="579452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 dirty="0">
                <a:solidFill>
                  <a:schemeClr val="tx1"/>
                </a:solidFill>
                <a:latin typeface="Golos Text"/>
                <a:ea typeface="Golos Text"/>
                <a:cs typeface="Golos Text"/>
                <a:sym typeface="Golos Text"/>
              </a:rPr>
              <a:t>02</a:t>
            </a:r>
          </a:p>
        </p:txBody>
      </p:sp>
      <p:sp>
        <p:nvSpPr>
          <p:cNvPr id="32" name="Google Shape;4694;p69">
            <a:extLst>
              <a:ext uri="{FF2B5EF4-FFF2-40B4-BE49-F238E27FC236}">
                <a16:creationId xmlns:a16="http://schemas.microsoft.com/office/drawing/2014/main" id="{D2B71C99-63F0-49B9-AEE2-EBA1CF2DEE40}"/>
              </a:ext>
            </a:extLst>
          </p:cNvPr>
          <p:cNvSpPr txBox="1">
            <a:spLocks/>
          </p:cNvSpPr>
          <p:nvPr/>
        </p:nvSpPr>
        <p:spPr>
          <a:xfrm>
            <a:off x="9808867" y="607946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>
                <a:latin typeface="Golos Text"/>
                <a:ea typeface="Golos Text"/>
                <a:cs typeface="Golos Text"/>
                <a:sym typeface="Golos Text"/>
              </a:rPr>
              <a:t>04</a:t>
            </a:r>
            <a:endParaRPr lang="en" sz="4000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3" name="Google Shape;4695;p69">
            <a:extLst>
              <a:ext uri="{FF2B5EF4-FFF2-40B4-BE49-F238E27FC236}">
                <a16:creationId xmlns:a16="http://schemas.microsoft.com/office/drawing/2014/main" id="{14F33938-F243-4133-A28D-7E0724D8B7FC}"/>
              </a:ext>
            </a:extLst>
          </p:cNvPr>
          <p:cNvSpPr txBox="1">
            <a:spLocks/>
          </p:cNvSpPr>
          <p:nvPr/>
        </p:nvSpPr>
        <p:spPr>
          <a:xfrm>
            <a:off x="6653201" y="565119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 dirty="0">
                <a:solidFill>
                  <a:srgbClr val="FF0000"/>
                </a:solidFill>
                <a:latin typeface="Golos Text"/>
                <a:ea typeface="Golos Text"/>
                <a:cs typeface="Golos Text"/>
                <a:sym typeface="Golos Text"/>
              </a:rPr>
              <a:t>03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167D680-4B4F-463B-B62F-76AB4005B5E9}"/>
              </a:ext>
            </a:extLst>
          </p:cNvPr>
          <p:cNvSpPr txBox="1"/>
          <p:nvPr/>
        </p:nvSpPr>
        <p:spPr>
          <a:xfrm>
            <a:off x="5885649" y="1147351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u="sng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Results</a:t>
            </a:r>
            <a:endParaRPr lang="fr-FR" sz="2667" b="1" u="sng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Commissioner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4944BC9-11C6-4461-9901-5CDCD600AC73}"/>
              </a:ext>
            </a:extLst>
          </p:cNvPr>
          <p:cNvSpPr txBox="1"/>
          <p:nvPr/>
        </p:nvSpPr>
        <p:spPr>
          <a:xfrm>
            <a:off x="9043579" y="1144247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Conclusion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BB5DA9D-0CD6-4F71-9947-7D68AAE0FADD}"/>
              </a:ext>
            </a:extLst>
          </p:cNvPr>
          <p:cNvSpPr txBox="1"/>
          <p:nvPr/>
        </p:nvSpPr>
        <p:spPr>
          <a:xfrm>
            <a:off x="2885049" y="1139794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Methodology</a:t>
            </a:r>
            <a:endParaRPr lang="fr-FR" sz="2667" b="1" kern="0" dirty="0">
              <a:latin typeface="Times New Roman" panose="02020603050405020304" pitchFamily="18" charset="0"/>
              <a:cs typeface="Times New Roman" panose="02020603050405020304" pitchFamily="18" charset="0"/>
              <a:sym typeface="Commissioner"/>
            </a:endParaRPr>
          </a:p>
        </p:txBody>
      </p:sp>
    </p:spTree>
    <p:extLst>
      <p:ext uri="{BB962C8B-B14F-4D97-AF65-F5344CB8AC3E}">
        <p14:creationId xmlns:p14="http://schemas.microsoft.com/office/powerpoint/2010/main" val="161450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D400557-28EB-4240-98DB-C443FB652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0" y="4602558"/>
            <a:ext cx="5609019" cy="2097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FDE8ED7F-A2E0-40C7-B962-8D3F3ED6BCD3}"/>
              </a:ext>
            </a:extLst>
          </p:cNvPr>
          <p:cNvGrpSpPr>
            <a:grpSpLocks/>
          </p:cNvGrpSpPr>
          <p:nvPr/>
        </p:nvGrpSpPr>
        <p:grpSpPr>
          <a:xfrm>
            <a:off x="6096000" y="2119602"/>
            <a:ext cx="5609019" cy="4655799"/>
            <a:chOff x="-1" y="0"/>
            <a:chExt cx="5173981" cy="5790046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51B02340-2827-4A28-9D1C-4197A78D4236}"/>
                </a:ext>
              </a:extLst>
            </p:cNvPr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" y="2881746"/>
              <a:ext cx="5173980" cy="29083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BEF50A2-E5DA-4254-B147-2BF6533C1279}"/>
                </a:ext>
              </a:extLst>
            </p:cNvPr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173980" cy="287401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B52F6A26-FD4A-4B8E-8C1D-E50DE943A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0" y="2119603"/>
            <a:ext cx="5609019" cy="23560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9" name="Google Shape;4677;p69">
            <a:extLst>
              <a:ext uri="{FF2B5EF4-FFF2-40B4-BE49-F238E27FC236}">
                <a16:creationId xmlns:a16="http://schemas.microsoft.com/office/drawing/2014/main" id="{420A60DB-5017-45F3-BFCD-3D7B7EED922D}"/>
              </a:ext>
            </a:extLst>
          </p:cNvPr>
          <p:cNvSpPr/>
          <p:nvPr/>
        </p:nvSpPr>
        <p:spPr>
          <a:xfrm>
            <a:off x="0" y="410318"/>
            <a:ext cx="12192000" cy="69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4684;p69">
            <a:extLst>
              <a:ext uri="{FF2B5EF4-FFF2-40B4-BE49-F238E27FC236}">
                <a16:creationId xmlns:a16="http://schemas.microsoft.com/office/drawing/2014/main" id="{D24397EE-A8F8-433D-B832-A5E6902622E8}"/>
              </a:ext>
            </a:extLst>
          </p:cNvPr>
          <p:cNvSpPr txBox="1">
            <a:spLocks/>
          </p:cNvSpPr>
          <p:nvPr/>
        </p:nvSpPr>
        <p:spPr>
          <a:xfrm>
            <a:off x="186433" y="1545195"/>
            <a:ext cx="3200400" cy="42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fr-FR" sz="2667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fr-FR" sz="2933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1" name="Google Shape;4679;p69">
            <a:extLst>
              <a:ext uri="{FF2B5EF4-FFF2-40B4-BE49-F238E27FC236}">
                <a16:creationId xmlns:a16="http://schemas.microsoft.com/office/drawing/2014/main" id="{DF2AF47D-443A-403F-8740-2890B0391B89}"/>
              </a:ext>
            </a:extLst>
          </p:cNvPr>
          <p:cNvSpPr txBox="1">
            <a:spLocks/>
          </p:cNvSpPr>
          <p:nvPr/>
        </p:nvSpPr>
        <p:spPr>
          <a:xfrm>
            <a:off x="1118033" y="535192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>
                <a:latin typeface="Golos Text"/>
                <a:ea typeface="Golos Text"/>
                <a:cs typeface="Golos Text"/>
                <a:sym typeface="Golos Text"/>
              </a:rPr>
              <a:t>01</a:t>
            </a:r>
            <a:endParaRPr lang="en" sz="4000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2" name="Google Shape;4693;p69">
            <a:extLst>
              <a:ext uri="{FF2B5EF4-FFF2-40B4-BE49-F238E27FC236}">
                <a16:creationId xmlns:a16="http://schemas.microsoft.com/office/drawing/2014/main" id="{C33C7FF7-AF78-49C1-8C63-9469474791C1}"/>
              </a:ext>
            </a:extLst>
          </p:cNvPr>
          <p:cNvSpPr txBox="1">
            <a:spLocks/>
          </p:cNvSpPr>
          <p:nvPr/>
        </p:nvSpPr>
        <p:spPr>
          <a:xfrm>
            <a:off x="3670407" y="526901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 dirty="0">
                <a:solidFill>
                  <a:schemeClr val="tx1"/>
                </a:solidFill>
                <a:latin typeface="Golos Text"/>
                <a:ea typeface="Golos Text"/>
                <a:cs typeface="Golos Text"/>
                <a:sym typeface="Golos Text"/>
              </a:rPr>
              <a:t>02</a:t>
            </a:r>
          </a:p>
        </p:txBody>
      </p:sp>
      <p:sp>
        <p:nvSpPr>
          <p:cNvPr id="23" name="Google Shape;4694;p69">
            <a:extLst>
              <a:ext uri="{FF2B5EF4-FFF2-40B4-BE49-F238E27FC236}">
                <a16:creationId xmlns:a16="http://schemas.microsoft.com/office/drawing/2014/main" id="{3D7498C4-65CC-4B31-97DA-CF0598B7D971}"/>
              </a:ext>
            </a:extLst>
          </p:cNvPr>
          <p:cNvSpPr txBox="1">
            <a:spLocks/>
          </p:cNvSpPr>
          <p:nvPr/>
        </p:nvSpPr>
        <p:spPr>
          <a:xfrm>
            <a:off x="9808867" y="555395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>
                <a:latin typeface="Golos Text"/>
                <a:ea typeface="Golos Text"/>
                <a:cs typeface="Golos Text"/>
                <a:sym typeface="Golos Text"/>
              </a:rPr>
              <a:t>04</a:t>
            </a:r>
            <a:endParaRPr lang="en" sz="4000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4" name="Google Shape;4695;p69">
            <a:extLst>
              <a:ext uri="{FF2B5EF4-FFF2-40B4-BE49-F238E27FC236}">
                <a16:creationId xmlns:a16="http://schemas.microsoft.com/office/drawing/2014/main" id="{0CD98082-3AE1-4B1E-A835-876B4DBD42F9}"/>
              </a:ext>
            </a:extLst>
          </p:cNvPr>
          <p:cNvSpPr txBox="1">
            <a:spLocks/>
          </p:cNvSpPr>
          <p:nvPr/>
        </p:nvSpPr>
        <p:spPr>
          <a:xfrm>
            <a:off x="6653201" y="512568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 dirty="0">
                <a:solidFill>
                  <a:srgbClr val="FF0000"/>
                </a:solidFill>
                <a:latin typeface="Golos Text"/>
                <a:ea typeface="Golos Text"/>
                <a:cs typeface="Golos Text"/>
                <a:sym typeface="Golos Text"/>
              </a:rPr>
              <a:t>03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9433CA8-29F3-494B-A28F-4A78AB94E656}"/>
              </a:ext>
            </a:extLst>
          </p:cNvPr>
          <p:cNvSpPr txBox="1"/>
          <p:nvPr/>
        </p:nvSpPr>
        <p:spPr>
          <a:xfrm>
            <a:off x="5885649" y="1094800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u="sng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Results</a:t>
            </a:r>
            <a:endParaRPr lang="fr-FR" sz="2667" b="1" u="sng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Commissioner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80E50EC-1EA7-48EF-9E46-6499ABF80D00}"/>
              </a:ext>
            </a:extLst>
          </p:cNvPr>
          <p:cNvSpPr txBox="1"/>
          <p:nvPr/>
        </p:nvSpPr>
        <p:spPr>
          <a:xfrm>
            <a:off x="9043579" y="1091696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Conclusion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C7BBA74-F8E8-4174-AAE2-F47390EFE50A}"/>
              </a:ext>
            </a:extLst>
          </p:cNvPr>
          <p:cNvSpPr txBox="1"/>
          <p:nvPr/>
        </p:nvSpPr>
        <p:spPr>
          <a:xfrm>
            <a:off x="2885049" y="1087243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Methodology</a:t>
            </a:r>
            <a:endParaRPr lang="fr-FR" sz="2667" b="1" kern="0" dirty="0">
              <a:latin typeface="Times New Roman" panose="02020603050405020304" pitchFamily="18" charset="0"/>
              <a:cs typeface="Times New Roman" panose="02020603050405020304" pitchFamily="18" charset="0"/>
              <a:sym typeface="Commissioner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B6506B6-A478-4003-9EA7-6EDE11BBD882}"/>
              </a:ext>
            </a:extLst>
          </p:cNvPr>
          <p:cNvSpPr txBox="1"/>
          <p:nvPr/>
        </p:nvSpPr>
        <p:spPr>
          <a:xfrm>
            <a:off x="324030" y="2119602"/>
            <a:ext cx="401674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Incidence </a:t>
            </a:r>
            <a:r>
              <a:rPr lang="fr-FR" dirty="0" err="1">
                <a:solidFill>
                  <a:schemeClr val="tx1"/>
                </a:solidFill>
              </a:rPr>
              <a:t>evolution_Draâ</a:t>
            </a:r>
            <a:r>
              <a:rPr lang="fr-FR" dirty="0">
                <a:solidFill>
                  <a:schemeClr val="tx1"/>
                </a:solidFill>
              </a:rPr>
              <a:t>-Tafilalet</a:t>
            </a:r>
            <a:endParaRPr lang="fr-MA" dirty="0">
              <a:solidFill>
                <a:schemeClr val="tx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FF9DE1E-DDE4-46A6-AEF3-DB07D45BADB0}"/>
              </a:ext>
            </a:extLst>
          </p:cNvPr>
          <p:cNvSpPr txBox="1"/>
          <p:nvPr/>
        </p:nvSpPr>
        <p:spPr>
          <a:xfrm>
            <a:off x="486981" y="3244334"/>
            <a:ext cx="1089571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2003-2007</a:t>
            </a:r>
            <a:endParaRPr lang="fr-MA" sz="1400" dirty="0">
              <a:solidFill>
                <a:schemeClr val="tx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518ECC7-E269-4258-BD34-D40F829BC6A6}"/>
              </a:ext>
            </a:extLst>
          </p:cNvPr>
          <p:cNvSpPr txBox="1"/>
          <p:nvPr/>
        </p:nvSpPr>
        <p:spPr>
          <a:xfrm>
            <a:off x="1849824" y="3010527"/>
            <a:ext cx="1089571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2008-2011</a:t>
            </a:r>
            <a:endParaRPr lang="fr-MA" sz="1400" dirty="0">
              <a:solidFill>
                <a:schemeClr val="tx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D657444-2566-4AFC-833D-68ED38250BCB}"/>
              </a:ext>
            </a:extLst>
          </p:cNvPr>
          <p:cNvSpPr txBox="1"/>
          <p:nvPr/>
        </p:nvSpPr>
        <p:spPr>
          <a:xfrm>
            <a:off x="2939395" y="3550622"/>
            <a:ext cx="1089571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2012-2016</a:t>
            </a:r>
            <a:endParaRPr lang="fr-MA" sz="1400" dirty="0">
              <a:solidFill>
                <a:schemeClr val="tx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D125602-BC37-48F0-AC79-133C023B6BD6}"/>
              </a:ext>
            </a:extLst>
          </p:cNvPr>
          <p:cNvSpPr txBox="1"/>
          <p:nvPr/>
        </p:nvSpPr>
        <p:spPr>
          <a:xfrm>
            <a:off x="4202388" y="2713160"/>
            <a:ext cx="1089571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2017-2020</a:t>
            </a:r>
            <a:endParaRPr lang="fr-MA" sz="1400" dirty="0">
              <a:solidFill>
                <a:schemeClr val="tx1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17A4599-99C5-46F9-B9B6-C35F2DFFD9B2}"/>
              </a:ext>
            </a:extLst>
          </p:cNvPr>
          <p:cNvSpPr txBox="1"/>
          <p:nvPr/>
        </p:nvSpPr>
        <p:spPr>
          <a:xfrm>
            <a:off x="324029" y="4602558"/>
            <a:ext cx="2419170" cy="2616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Cases </a:t>
            </a:r>
            <a:r>
              <a:rPr lang="fr-FR" sz="1100" dirty="0" err="1">
                <a:solidFill>
                  <a:schemeClr val="tx1"/>
                </a:solidFill>
              </a:rPr>
              <a:t>categories</a:t>
            </a:r>
            <a:r>
              <a:rPr lang="fr-FR" sz="1100" dirty="0">
                <a:solidFill>
                  <a:schemeClr val="tx1"/>
                </a:solidFill>
              </a:rPr>
              <a:t> per sexe and </a:t>
            </a:r>
            <a:r>
              <a:rPr lang="fr-FR" sz="1100" dirty="0" err="1">
                <a:solidFill>
                  <a:schemeClr val="tx1"/>
                </a:solidFill>
              </a:rPr>
              <a:t>age</a:t>
            </a:r>
            <a:endParaRPr lang="fr-MA" sz="1100" dirty="0">
              <a:solidFill>
                <a:schemeClr val="tx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C28807F-7246-498E-9940-2E9128B87213}"/>
              </a:ext>
            </a:extLst>
          </p:cNvPr>
          <p:cNvSpPr txBox="1"/>
          <p:nvPr/>
        </p:nvSpPr>
        <p:spPr>
          <a:xfrm>
            <a:off x="821280" y="5343363"/>
            <a:ext cx="420971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F</a:t>
            </a:r>
            <a:endParaRPr lang="fr-MA" sz="1400" dirty="0">
              <a:solidFill>
                <a:schemeClr val="tx1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7108669-EBC2-41AA-B519-6359EE0CA622}"/>
              </a:ext>
            </a:extLst>
          </p:cNvPr>
          <p:cNvSpPr txBox="1"/>
          <p:nvPr/>
        </p:nvSpPr>
        <p:spPr>
          <a:xfrm>
            <a:off x="1365662" y="5511846"/>
            <a:ext cx="420971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M</a:t>
            </a:r>
            <a:endParaRPr lang="fr-MA" sz="1400" dirty="0">
              <a:solidFill>
                <a:schemeClr val="tx1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68912B8-3167-4A4A-A5A5-EE4AE1D6655A}"/>
              </a:ext>
            </a:extLst>
          </p:cNvPr>
          <p:cNvSpPr txBox="1"/>
          <p:nvPr/>
        </p:nvSpPr>
        <p:spPr>
          <a:xfrm>
            <a:off x="2095596" y="6329547"/>
            <a:ext cx="719273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0 - 10</a:t>
            </a:r>
            <a:endParaRPr lang="fr-MA" sz="1400" dirty="0">
              <a:solidFill>
                <a:schemeClr val="tx1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25CED89-60AF-4E57-AF0E-1DB325E824C4}"/>
              </a:ext>
            </a:extLst>
          </p:cNvPr>
          <p:cNvSpPr txBox="1"/>
          <p:nvPr/>
        </p:nvSpPr>
        <p:spPr>
          <a:xfrm>
            <a:off x="4265434" y="6331100"/>
            <a:ext cx="81542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21 – 40</a:t>
            </a:r>
            <a:endParaRPr lang="fr-MA" sz="1400" dirty="0">
              <a:solidFill>
                <a:schemeClr val="tx1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E1576E4-A165-4A91-A63F-D468E43019E4}"/>
              </a:ext>
            </a:extLst>
          </p:cNvPr>
          <p:cNvSpPr txBox="1"/>
          <p:nvPr/>
        </p:nvSpPr>
        <p:spPr>
          <a:xfrm>
            <a:off x="3160990" y="6323922"/>
            <a:ext cx="81542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11 - 20</a:t>
            </a:r>
            <a:endParaRPr lang="fr-MA" sz="1400" dirty="0">
              <a:solidFill>
                <a:schemeClr val="tx1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19B6BD3-441B-4915-88F3-7A457670D70C}"/>
              </a:ext>
            </a:extLst>
          </p:cNvPr>
          <p:cNvSpPr txBox="1"/>
          <p:nvPr/>
        </p:nvSpPr>
        <p:spPr>
          <a:xfrm>
            <a:off x="932453" y="6313412"/>
            <a:ext cx="719273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&gt;40</a:t>
            </a:r>
            <a:endParaRPr lang="fr-MA" sz="1400" dirty="0">
              <a:solidFill>
                <a:schemeClr val="tx1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78C1646-178A-410D-AA17-E04538757FCB}"/>
              </a:ext>
            </a:extLst>
          </p:cNvPr>
          <p:cNvSpPr txBox="1"/>
          <p:nvPr/>
        </p:nvSpPr>
        <p:spPr>
          <a:xfrm>
            <a:off x="6120488" y="4445523"/>
            <a:ext cx="368837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Globale </a:t>
            </a:r>
            <a:r>
              <a:rPr lang="fr-FR" dirty="0" err="1">
                <a:solidFill>
                  <a:schemeClr val="tx1"/>
                </a:solidFill>
              </a:rPr>
              <a:t>mean</a:t>
            </a:r>
            <a:r>
              <a:rPr lang="fr-FR" dirty="0">
                <a:solidFill>
                  <a:schemeClr val="tx1"/>
                </a:solidFill>
              </a:rPr>
              <a:t> Incidence </a:t>
            </a:r>
            <a:r>
              <a:rPr lang="fr-FR" dirty="0" err="1">
                <a:solidFill>
                  <a:schemeClr val="tx1"/>
                </a:solidFill>
              </a:rPr>
              <a:t>evolution</a:t>
            </a:r>
            <a:endParaRPr lang="fr-MA" dirty="0">
              <a:solidFill>
                <a:schemeClr val="tx1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AA9EBB5-A16C-415D-8289-A71D8B0D2F36}"/>
              </a:ext>
            </a:extLst>
          </p:cNvPr>
          <p:cNvSpPr txBox="1"/>
          <p:nvPr/>
        </p:nvSpPr>
        <p:spPr>
          <a:xfrm>
            <a:off x="6096000" y="2115645"/>
            <a:ext cx="294757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Incidence trends by </a:t>
            </a:r>
            <a:r>
              <a:rPr lang="fr-FR" dirty="0" err="1">
                <a:solidFill>
                  <a:schemeClr val="tx1"/>
                </a:solidFill>
              </a:rPr>
              <a:t>region</a:t>
            </a:r>
            <a:endParaRPr lang="fr-M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0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4677;p69">
            <a:extLst>
              <a:ext uri="{FF2B5EF4-FFF2-40B4-BE49-F238E27FC236}">
                <a16:creationId xmlns:a16="http://schemas.microsoft.com/office/drawing/2014/main" id="{420A60DB-5017-45F3-BFCD-3D7B7EED922D}"/>
              </a:ext>
            </a:extLst>
          </p:cNvPr>
          <p:cNvSpPr/>
          <p:nvPr/>
        </p:nvSpPr>
        <p:spPr>
          <a:xfrm>
            <a:off x="0" y="410318"/>
            <a:ext cx="12192000" cy="69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4684;p69">
            <a:extLst>
              <a:ext uri="{FF2B5EF4-FFF2-40B4-BE49-F238E27FC236}">
                <a16:creationId xmlns:a16="http://schemas.microsoft.com/office/drawing/2014/main" id="{D24397EE-A8F8-433D-B832-A5E6902622E8}"/>
              </a:ext>
            </a:extLst>
          </p:cNvPr>
          <p:cNvSpPr txBox="1">
            <a:spLocks/>
          </p:cNvSpPr>
          <p:nvPr/>
        </p:nvSpPr>
        <p:spPr>
          <a:xfrm>
            <a:off x="186433" y="1545195"/>
            <a:ext cx="3200400" cy="42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fr-FR" sz="2667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fr-FR" sz="2933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1" name="Google Shape;4679;p69">
            <a:extLst>
              <a:ext uri="{FF2B5EF4-FFF2-40B4-BE49-F238E27FC236}">
                <a16:creationId xmlns:a16="http://schemas.microsoft.com/office/drawing/2014/main" id="{DF2AF47D-443A-403F-8740-2890B0391B89}"/>
              </a:ext>
            </a:extLst>
          </p:cNvPr>
          <p:cNvSpPr txBox="1">
            <a:spLocks/>
          </p:cNvSpPr>
          <p:nvPr/>
        </p:nvSpPr>
        <p:spPr>
          <a:xfrm>
            <a:off x="1118033" y="535192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>
                <a:latin typeface="Golos Text"/>
                <a:ea typeface="Golos Text"/>
                <a:cs typeface="Golos Text"/>
                <a:sym typeface="Golos Text"/>
              </a:rPr>
              <a:t>01</a:t>
            </a:r>
            <a:endParaRPr lang="en" sz="4000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2" name="Google Shape;4693;p69">
            <a:extLst>
              <a:ext uri="{FF2B5EF4-FFF2-40B4-BE49-F238E27FC236}">
                <a16:creationId xmlns:a16="http://schemas.microsoft.com/office/drawing/2014/main" id="{C33C7FF7-AF78-49C1-8C63-9469474791C1}"/>
              </a:ext>
            </a:extLst>
          </p:cNvPr>
          <p:cNvSpPr txBox="1">
            <a:spLocks/>
          </p:cNvSpPr>
          <p:nvPr/>
        </p:nvSpPr>
        <p:spPr>
          <a:xfrm>
            <a:off x="3670407" y="526901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 dirty="0">
                <a:solidFill>
                  <a:schemeClr val="tx1"/>
                </a:solidFill>
                <a:latin typeface="Golos Text"/>
                <a:ea typeface="Golos Text"/>
                <a:cs typeface="Golos Text"/>
                <a:sym typeface="Golos Text"/>
              </a:rPr>
              <a:t>02</a:t>
            </a:r>
          </a:p>
        </p:txBody>
      </p:sp>
      <p:sp>
        <p:nvSpPr>
          <p:cNvPr id="23" name="Google Shape;4694;p69">
            <a:extLst>
              <a:ext uri="{FF2B5EF4-FFF2-40B4-BE49-F238E27FC236}">
                <a16:creationId xmlns:a16="http://schemas.microsoft.com/office/drawing/2014/main" id="{3D7498C4-65CC-4B31-97DA-CF0598B7D971}"/>
              </a:ext>
            </a:extLst>
          </p:cNvPr>
          <p:cNvSpPr txBox="1">
            <a:spLocks/>
          </p:cNvSpPr>
          <p:nvPr/>
        </p:nvSpPr>
        <p:spPr>
          <a:xfrm>
            <a:off x="9808867" y="555395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>
                <a:latin typeface="Golos Text"/>
                <a:ea typeface="Golos Text"/>
                <a:cs typeface="Golos Text"/>
                <a:sym typeface="Golos Text"/>
              </a:rPr>
              <a:t>04</a:t>
            </a:r>
            <a:endParaRPr lang="en" sz="4000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4" name="Google Shape;4695;p69">
            <a:extLst>
              <a:ext uri="{FF2B5EF4-FFF2-40B4-BE49-F238E27FC236}">
                <a16:creationId xmlns:a16="http://schemas.microsoft.com/office/drawing/2014/main" id="{0CD98082-3AE1-4B1E-A835-876B4DBD42F9}"/>
              </a:ext>
            </a:extLst>
          </p:cNvPr>
          <p:cNvSpPr txBox="1">
            <a:spLocks/>
          </p:cNvSpPr>
          <p:nvPr/>
        </p:nvSpPr>
        <p:spPr>
          <a:xfrm>
            <a:off x="6653201" y="512568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 dirty="0">
                <a:solidFill>
                  <a:srgbClr val="FF0000"/>
                </a:solidFill>
                <a:latin typeface="Golos Text"/>
                <a:ea typeface="Golos Text"/>
                <a:cs typeface="Golos Text"/>
                <a:sym typeface="Golos Text"/>
              </a:rPr>
              <a:t>03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9433CA8-29F3-494B-A28F-4A78AB94E656}"/>
              </a:ext>
            </a:extLst>
          </p:cNvPr>
          <p:cNvSpPr txBox="1"/>
          <p:nvPr/>
        </p:nvSpPr>
        <p:spPr>
          <a:xfrm>
            <a:off x="5885649" y="1094800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u="sng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Results</a:t>
            </a:r>
            <a:endParaRPr lang="fr-FR" sz="2667" b="1" u="sng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Commissioner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80E50EC-1EA7-48EF-9E46-6499ABF80D00}"/>
              </a:ext>
            </a:extLst>
          </p:cNvPr>
          <p:cNvSpPr txBox="1"/>
          <p:nvPr/>
        </p:nvSpPr>
        <p:spPr>
          <a:xfrm>
            <a:off x="9043579" y="1091696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Conclusion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C7BBA74-F8E8-4174-AAE2-F47390EFE50A}"/>
              </a:ext>
            </a:extLst>
          </p:cNvPr>
          <p:cNvSpPr txBox="1"/>
          <p:nvPr/>
        </p:nvSpPr>
        <p:spPr>
          <a:xfrm>
            <a:off x="2885049" y="1087243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Methodology</a:t>
            </a:r>
            <a:endParaRPr lang="fr-FR" sz="2667" b="1" kern="0" dirty="0">
              <a:latin typeface="Times New Roman" panose="02020603050405020304" pitchFamily="18" charset="0"/>
              <a:cs typeface="Times New Roman" panose="02020603050405020304" pitchFamily="18" charset="0"/>
              <a:sym typeface="Commissioner"/>
            </a:endParaRPr>
          </a:p>
        </p:txBody>
      </p:sp>
      <p:sp>
        <p:nvSpPr>
          <p:cNvPr id="26" name="Google Shape;4684;p69">
            <a:extLst>
              <a:ext uri="{FF2B5EF4-FFF2-40B4-BE49-F238E27FC236}">
                <a16:creationId xmlns:a16="http://schemas.microsoft.com/office/drawing/2014/main" id="{F898C182-EDE7-454E-8A3D-C56DF1D99333}"/>
              </a:ext>
            </a:extLst>
          </p:cNvPr>
          <p:cNvSpPr txBox="1">
            <a:spLocks/>
          </p:cNvSpPr>
          <p:nvPr/>
        </p:nvSpPr>
        <p:spPr>
          <a:xfrm>
            <a:off x="186433" y="1534685"/>
            <a:ext cx="3200400" cy="42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fr-FR" sz="2667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fr-FR" sz="2933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0" name="Google Shape;4679;p69">
            <a:extLst>
              <a:ext uri="{FF2B5EF4-FFF2-40B4-BE49-F238E27FC236}">
                <a16:creationId xmlns:a16="http://schemas.microsoft.com/office/drawing/2014/main" id="{504209E6-3C67-487A-8C2B-DFDCB4C15F14}"/>
              </a:ext>
            </a:extLst>
          </p:cNvPr>
          <p:cNvSpPr txBox="1">
            <a:spLocks/>
          </p:cNvSpPr>
          <p:nvPr/>
        </p:nvSpPr>
        <p:spPr>
          <a:xfrm>
            <a:off x="1118033" y="524682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>
                <a:latin typeface="Golos Text"/>
                <a:ea typeface="Golos Text"/>
                <a:cs typeface="Golos Text"/>
                <a:sym typeface="Golos Text"/>
              </a:rPr>
              <a:t>01</a:t>
            </a:r>
            <a:endParaRPr lang="en" sz="4000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1" name="Google Shape;4693;p69">
            <a:extLst>
              <a:ext uri="{FF2B5EF4-FFF2-40B4-BE49-F238E27FC236}">
                <a16:creationId xmlns:a16="http://schemas.microsoft.com/office/drawing/2014/main" id="{A2548C7D-C45A-4297-990F-65FD573E4136}"/>
              </a:ext>
            </a:extLst>
          </p:cNvPr>
          <p:cNvSpPr txBox="1">
            <a:spLocks/>
          </p:cNvSpPr>
          <p:nvPr/>
        </p:nvSpPr>
        <p:spPr>
          <a:xfrm>
            <a:off x="3670407" y="516391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 dirty="0">
                <a:solidFill>
                  <a:schemeClr val="tx1"/>
                </a:solidFill>
                <a:latin typeface="Golos Text"/>
                <a:ea typeface="Golos Text"/>
                <a:cs typeface="Golos Text"/>
                <a:sym typeface="Golos Text"/>
              </a:rPr>
              <a:t>02</a:t>
            </a:r>
          </a:p>
        </p:txBody>
      </p:sp>
      <p:sp>
        <p:nvSpPr>
          <p:cNvPr id="32" name="Google Shape;4695;p69">
            <a:extLst>
              <a:ext uri="{FF2B5EF4-FFF2-40B4-BE49-F238E27FC236}">
                <a16:creationId xmlns:a16="http://schemas.microsoft.com/office/drawing/2014/main" id="{06EEDB5D-69DA-4BC8-B94E-D77A80EB4589}"/>
              </a:ext>
            </a:extLst>
          </p:cNvPr>
          <p:cNvSpPr txBox="1">
            <a:spLocks/>
          </p:cNvSpPr>
          <p:nvPr/>
        </p:nvSpPr>
        <p:spPr>
          <a:xfrm>
            <a:off x="6653201" y="502058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 dirty="0">
                <a:solidFill>
                  <a:srgbClr val="FF0000"/>
                </a:solidFill>
                <a:latin typeface="Golos Text"/>
                <a:ea typeface="Golos Text"/>
                <a:cs typeface="Golos Text"/>
                <a:sym typeface="Golos Text"/>
              </a:rPr>
              <a:t>03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CF9A343-3EDF-4FBC-8599-94DE97D0EF9B}"/>
              </a:ext>
            </a:extLst>
          </p:cNvPr>
          <p:cNvSpPr txBox="1"/>
          <p:nvPr/>
        </p:nvSpPr>
        <p:spPr>
          <a:xfrm>
            <a:off x="2885049" y="1076733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Methodology</a:t>
            </a:r>
            <a:endParaRPr lang="fr-FR" sz="2667" b="1" kern="0" dirty="0">
              <a:latin typeface="Times New Roman" panose="02020603050405020304" pitchFamily="18" charset="0"/>
              <a:cs typeface="Times New Roman" panose="02020603050405020304" pitchFamily="18" charset="0"/>
              <a:sym typeface="Commissioner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073F75-9937-47D5-A508-540281502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0" y="2129331"/>
            <a:ext cx="571500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A1E14A-E274-4CF3-8840-5C79D01C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39" y="2129331"/>
            <a:ext cx="571500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F36E784-223C-4952-BDEE-17AFE9DA3D8C}"/>
              </a:ext>
            </a:extLst>
          </p:cNvPr>
          <p:cNvSpPr txBox="1"/>
          <p:nvPr/>
        </p:nvSpPr>
        <p:spPr>
          <a:xfrm>
            <a:off x="346365" y="2136832"/>
            <a:ext cx="264720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Altitude by </a:t>
            </a:r>
            <a:r>
              <a:rPr lang="fr-FR" dirty="0" err="1">
                <a:solidFill>
                  <a:schemeClr val="tx1"/>
                </a:solidFill>
              </a:rPr>
              <a:t>region</a:t>
            </a:r>
            <a:endParaRPr lang="fr-MA" dirty="0">
              <a:solidFill>
                <a:schemeClr val="tx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60DD1DE-75A4-4770-8D7C-2A149CACF8A7}"/>
              </a:ext>
            </a:extLst>
          </p:cNvPr>
          <p:cNvSpPr txBox="1"/>
          <p:nvPr/>
        </p:nvSpPr>
        <p:spPr>
          <a:xfrm>
            <a:off x="6148928" y="2147140"/>
            <a:ext cx="179812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NDVI by </a:t>
            </a:r>
            <a:r>
              <a:rPr lang="fr-FR" dirty="0" err="1">
                <a:solidFill>
                  <a:schemeClr val="tx1"/>
                </a:solidFill>
              </a:rPr>
              <a:t>region</a:t>
            </a:r>
            <a:endParaRPr lang="fr-MA" dirty="0">
              <a:solidFill>
                <a:schemeClr val="tx1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6EBE9A4-EC18-434F-8C99-F414F20FD4F8}"/>
              </a:ext>
            </a:extLst>
          </p:cNvPr>
          <p:cNvSpPr txBox="1"/>
          <p:nvPr/>
        </p:nvSpPr>
        <p:spPr>
          <a:xfrm>
            <a:off x="3670407" y="2147140"/>
            <a:ext cx="2345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 = 0.904, p &lt; 0.001)</a:t>
            </a:r>
            <a:endParaRPr lang="fr-MA" sz="2000" b="1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5DF096F-C437-45CF-9E71-8F8562A3CC05}"/>
              </a:ext>
            </a:extLst>
          </p:cNvPr>
          <p:cNvSpPr txBox="1"/>
          <p:nvPr/>
        </p:nvSpPr>
        <p:spPr>
          <a:xfrm>
            <a:off x="9385407" y="2106054"/>
            <a:ext cx="24785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 = -0.181, p &lt; 0.001)</a:t>
            </a:r>
            <a:endParaRPr lang="fr-MA" sz="2000" b="1" dirty="0"/>
          </a:p>
        </p:txBody>
      </p:sp>
    </p:spTree>
    <p:extLst>
      <p:ext uri="{BB962C8B-B14F-4D97-AF65-F5344CB8AC3E}">
        <p14:creationId xmlns:p14="http://schemas.microsoft.com/office/powerpoint/2010/main" val="66795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4677;p69">
            <a:extLst>
              <a:ext uri="{FF2B5EF4-FFF2-40B4-BE49-F238E27FC236}">
                <a16:creationId xmlns:a16="http://schemas.microsoft.com/office/drawing/2014/main" id="{420A60DB-5017-45F3-BFCD-3D7B7EED922D}"/>
              </a:ext>
            </a:extLst>
          </p:cNvPr>
          <p:cNvSpPr/>
          <p:nvPr/>
        </p:nvSpPr>
        <p:spPr>
          <a:xfrm>
            <a:off x="0" y="410318"/>
            <a:ext cx="12192000" cy="69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4684;p69">
            <a:extLst>
              <a:ext uri="{FF2B5EF4-FFF2-40B4-BE49-F238E27FC236}">
                <a16:creationId xmlns:a16="http://schemas.microsoft.com/office/drawing/2014/main" id="{D24397EE-A8F8-433D-B832-A5E6902622E8}"/>
              </a:ext>
            </a:extLst>
          </p:cNvPr>
          <p:cNvSpPr txBox="1">
            <a:spLocks/>
          </p:cNvSpPr>
          <p:nvPr/>
        </p:nvSpPr>
        <p:spPr>
          <a:xfrm>
            <a:off x="186433" y="1545195"/>
            <a:ext cx="3200400" cy="42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fr-FR" sz="2667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fr-FR" sz="2933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1" name="Google Shape;4679;p69">
            <a:extLst>
              <a:ext uri="{FF2B5EF4-FFF2-40B4-BE49-F238E27FC236}">
                <a16:creationId xmlns:a16="http://schemas.microsoft.com/office/drawing/2014/main" id="{DF2AF47D-443A-403F-8740-2890B0391B89}"/>
              </a:ext>
            </a:extLst>
          </p:cNvPr>
          <p:cNvSpPr txBox="1">
            <a:spLocks/>
          </p:cNvSpPr>
          <p:nvPr/>
        </p:nvSpPr>
        <p:spPr>
          <a:xfrm>
            <a:off x="1118033" y="535192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>
                <a:latin typeface="Golos Text"/>
                <a:ea typeface="Golos Text"/>
                <a:cs typeface="Golos Text"/>
                <a:sym typeface="Golos Text"/>
              </a:rPr>
              <a:t>01</a:t>
            </a:r>
            <a:endParaRPr lang="en" sz="4000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2" name="Google Shape;4693;p69">
            <a:extLst>
              <a:ext uri="{FF2B5EF4-FFF2-40B4-BE49-F238E27FC236}">
                <a16:creationId xmlns:a16="http://schemas.microsoft.com/office/drawing/2014/main" id="{C33C7FF7-AF78-49C1-8C63-9469474791C1}"/>
              </a:ext>
            </a:extLst>
          </p:cNvPr>
          <p:cNvSpPr txBox="1">
            <a:spLocks/>
          </p:cNvSpPr>
          <p:nvPr/>
        </p:nvSpPr>
        <p:spPr>
          <a:xfrm>
            <a:off x="3670407" y="526901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 dirty="0">
                <a:solidFill>
                  <a:schemeClr val="tx1"/>
                </a:solidFill>
                <a:latin typeface="Golos Text"/>
                <a:ea typeface="Golos Text"/>
                <a:cs typeface="Golos Text"/>
                <a:sym typeface="Golos Text"/>
              </a:rPr>
              <a:t>02</a:t>
            </a:r>
          </a:p>
        </p:txBody>
      </p:sp>
      <p:sp>
        <p:nvSpPr>
          <p:cNvPr id="23" name="Google Shape;4694;p69">
            <a:extLst>
              <a:ext uri="{FF2B5EF4-FFF2-40B4-BE49-F238E27FC236}">
                <a16:creationId xmlns:a16="http://schemas.microsoft.com/office/drawing/2014/main" id="{3D7498C4-65CC-4B31-97DA-CF0598B7D971}"/>
              </a:ext>
            </a:extLst>
          </p:cNvPr>
          <p:cNvSpPr txBox="1">
            <a:spLocks/>
          </p:cNvSpPr>
          <p:nvPr/>
        </p:nvSpPr>
        <p:spPr>
          <a:xfrm>
            <a:off x="9808867" y="555395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>
                <a:latin typeface="Golos Text"/>
                <a:ea typeface="Golos Text"/>
                <a:cs typeface="Golos Text"/>
                <a:sym typeface="Golos Text"/>
              </a:rPr>
              <a:t>04</a:t>
            </a:r>
            <a:endParaRPr lang="en" sz="4000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4" name="Google Shape;4695;p69">
            <a:extLst>
              <a:ext uri="{FF2B5EF4-FFF2-40B4-BE49-F238E27FC236}">
                <a16:creationId xmlns:a16="http://schemas.microsoft.com/office/drawing/2014/main" id="{0CD98082-3AE1-4B1E-A835-876B4DBD42F9}"/>
              </a:ext>
            </a:extLst>
          </p:cNvPr>
          <p:cNvSpPr txBox="1">
            <a:spLocks/>
          </p:cNvSpPr>
          <p:nvPr/>
        </p:nvSpPr>
        <p:spPr>
          <a:xfrm>
            <a:off x="6653201" y="512568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 dirty="0">
                <a:solidFill>
                  <a:srgbClr val="FF0000"/>
                </a:solidFill>
                <a:latin typeface="Golos Text"/>
                <a:ea typeface="Golos Text"/>
                <a:cs typeface="Golos Text"/>
                <a:sym typeface="Golos Text"/>
              </a:rPr>
              <a:t>03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9433CA8-29F3-494B-A28F-4A78AB94E656}"/>
              </a:ext>
            </a:extLst>
          </p:cNvPr>
          <p:cNvSpPr txBox="1"/>
          <p:nvPr/>
        </p:nvSpPr>
        <p:spPr>
          <a:xfrm>
            <a:off x="5885649" y="1094800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u="sng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Results</a:t>
            </a:r>
            <a:endParaRPr lang="fr-FR" sz="2667" b="1" u="sng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Commissioner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80E50EC-1EA7-48EF-9E46-6499ABF80D00}"/>
              </a:ext>
            </a:extLst>
          </p:cNvPr>
          <p:cNvSpPr txBox="1"/>
          <p:nvPr/>
        </p:nvSpPr>
        <p:spPr>
          <a:xfrm>
            <a:off x="9043579" y="1091696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kern="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Conclusion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C7BBA74-F8E8-4174-AAE2-F47390EFE50A}"/>
              </a:ext>
            </a:extLst>
          </p:cNvPr>
          <p:cNvSpPr txBox="1"/>
          <p:nvPr/>
        </p:nvSpPr>
        <p:spPr>
          <a:xfrm>
            <a:off x="2885049" y="1087243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Methodology</a:t>
            </a:r>
            <a:endParaRPr lang="fr-FR" sz="2667" b="1" kern="0" dirty="0">
              <a:latin typeface="Times New Roman" panose="02020603050405020304" pitchFamily="18" charset="0"/>
              <a:cs typeface="Times New Roman" panose="02020603050405020304" pitchFamily="18" charset="0"/>
              <a:sym typeface="Commissioner"/>
            </a:endParaRPr>
          </a:p>
        </p:txBody>
      </p:sp>
      <p:sp>
        <p:nvSpPr>
          <p:cNvPr id="26" name="Google Shape;4684;p69">
            <a:extLst>
              <a:ext uri="{FF2B5EF4-FFF2-40B4-BE49-F238E27FC236}">
                <a16:creationId xmlns:a16="http://schemas.microsoft.com/office/drawing/2014/main" id="{F898C182-EDE7-454E-8A3D-C56DF1D99333}"/>
              </a:ext>
            </a:extLst>
          </p:cNvPr>
          <p:cNvSpPr txBox="1">
            <a:spLocks/>
          </p:cNvSpPr>
          <p:nvPr/>
        </p:nvSpPr>
        <p:spPr>
          <a:xfrm>
            <a:off x="186433" y="1534685"/>
            <a:ext cx="3200400" cy="42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fr-FR" sz="2667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fr-FR" sz="2933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0" name="Google Shape;4679;p69">
            <a:extLst>
              <a:ext uri="{FF2B5EF4-FFF2-40B4-BE49-F238E27FC236}">
                <a16:creationId xmlns:a16="http://schemas.microsoft.com/office/drawing/2014/main" id="{504209E6-3C67-487A-8C2B-DFDCB4C15F14}"/>
              </a:ext>
            </a:extLst>
          </p:cNvPr>
          <p:cNvSpPr txBox="1">
            <a:spLocks/>
          </p:cNvSpPr>
          <p:nvPr/>
        </p:nvSpPr>
        <p:spPr>
          <a:xfrm>
            <a:off x="1118033" y="524682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>
                <a:latin typeface="Golos Text"/>
                <a:ea typeface="Golos Text"/>
                <a:cs typeface="Golos Text"/>
                <a:sym typeface="Golos Text"/>
              </a:rPr>
              <a:t>01</a:t>
            </a:r>
            <a:endParaRPr lang="en" sz="4000" kern="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1" name="Google Shape;4693;p69">
            <a:extLst>
              <a:ext uri="{FF2B5EF4-FFF2-40B4-BE49-F238E27FC236}">
                <a16:creationId xmlns:a16="http://schemas.microsoft.com/office/drawing/2014/main" id="{A2548C7D-C45A-4297-990F-65FD573E4136}"/>
              </a:ext>
            </a:extLst>
          </p:cNvPr>
          <p:cNvSpPr txBox="1">
            <a:spLocks/>
          </p:cNvSpPr>
          <p:nvPr/>
        </p:nvSpPr>
        <p:spPr>
          <a:xfrm>
            <a:off x="3670407" y="516391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 dirty="0">
                <a:solidFill>
                  <a:schemeClr val="tx1"/>
                </a:solidFill>
                <a:latin typeface="Golos Text"/>
                <a:ea typeface="Golos Text"/>
                <a:cs typeface="Golos Text"/>
                <a:sym typeface="Golos Text"/>
              </a:rPr>
              <a:t>02</a:t>
            </a:r>
          </a:p>
        </p:txBody>
      </p:sp>
      <p:sp>
        <p:nvSpPr>
          <p:cNvPr id="32" name="Google Shape;4695;p69">
            <a:extLst>
              <a:ext uri="{FF2B5EF4-FFF2-40B4-BE49-F238E27FC236}">
                <a16:creationId xmlns:a16="http://schemas.microsoft.com/office/drawing/2014/main" id="{06EEDB5D-69DA-4BC8-B94E-D77A80EB4589}"/>
              </a:ext>
            </a:extLst>
          </p:cNvPr>
          <p:cNvSpPr txBox="1">
            <a:spLocks/>
          </p:cNvSpPr>
          <p:nvPr/>
        </p:nvSpPr>
        <p:spPr>
          <a:xfrm>
            <a:off x="6653201" y="502058"/>
            <a:ext cx="1337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 sz="1867" b="0" i="0" u="none" strike="noStrike" cap="none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133"/>
              </a:spcAft>
              <a:buFont typeface="Commissioner"/>
              <a:buNone/>
            </a:pPr>
            <a:r>
              <a:rPr lang="en" sz="4000" kern="0" dirty="0">
                <a:solidFill>
                  <a:srgbClr val="FF0000"/>
                </a:solidFill>
                <a:latin typeface="Golos Text"/>
                <a:ea typeface="Golos Text"/>
                <a:cs typeface="Golos Text"/>
                <a:sym typeface="Golos Text"/>
              </a:rPr>
              <a:t>03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CF9A343-3EDF-4FBC-8599-94DE97D0EF9B}"/>
              </a:ext>
            </a:extLst>
          </p:cNvPr>
          <p:cNvSpPr txBox="1"/>
          <p:nvPr/>
        </p:nvSpPr>
        <p:spPr>
          <a:xfrm>
            <a:off x="2885049" y="1076733"/>
            <a:ext cx="3048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2133"/>
              </a:spcAft>
              <a:buClr>
                <a:srgbClr val="0A0A0A"/>
              </a:buClr>
              <a:buSzPts val="1400"/>
            </a:pPr>
            <a:r>
              <a:rPr lang="fr-FR" sz="2667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Commissioner"/>
              </a:rPr>
              <a:t>Methodology</a:t>
            </a:r>
            <a:endParaRPr lang="fr-FR" sz="2667" b="1" kern="0" dirty="0">
              <a:latin typeface="Times New Roman" panose="02020603050405020304" pitchFamily="18" charset="0"/>
              <a:cs typeface="Times New Roman" panose="02020603050405020304" pitchFamily="18" charset="0"/>
              <a:sym typeface="Commissioner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1AC9C8-CDAB-4641-B42C-47697C744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" y="2139840"/>
            <a:ext cx="4724826" cy="37774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55E5249-D389-44F0-AF65-74AC6475F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91" y="2146773"/>
            <a:ext cx="4724825" cy="37774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91DF24-F10F-4D14-8090-94A49A8FA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71" y="2139840"/>
            <a:ext cx="4101178" cy="3784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0C0E49F8-A704-4D2A-85AE-01A63E8A028B}"/>
              </a:ext>
            </a:extLst>
          </p:cNvPr>
          <p:cNvSpPr txBox="1"/>
          <p:nvPr/>
        </p:nvSpPr>
        <p:spPr>
          <a:xfrm>
            <a:off x="77577" y="5625036"/>
            <a:ext cx="1108790" cy="2698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chemeClr val="tx1"/>
                </a:solidFill>
              </a:rPr>
              <a:t>Drâa</a:t>
            </a:r>
            <a:r>
              <a:rPr lang="fr-FR" sz="1100" b="1" dirty="0">
                <a:solidFill>
                  <a:schemeClr val="tx1"/>
                </a:solidFill>
              </a:rPr>
              <a:t>-Tafilalet</a:t>
            </a:r>
            <a:endParaRPr lang="fr-MA" sz="1100" b="1" dirty="0">
              <a:solidFill>
                <a:schemeClr val="tx1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0DE25C8-BB8D-46E2-A721-BE22D9EE0243}"/>
              </a:ext>
            </a:extLst>
          </p:cNvPr>
          <p:cNvSpPr txBox="1"/>
          <p:nvPr/>
        </p:nvSpPr>
        <p:spPr>
          <a:xfrm>
            <a:off x="1100725" y="5633028"/>
            <a:ext cx="1108790" cy="2698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chemeClr val="tx1"/>
                </a:solidFill>
              </a:rPr>
              <a:t>Fés</a:t>
            </a:r>
            <a:r>
              <a:rPr lang="fr-FR" sz="1100" b="1" dirty="0">
                <a:solidFill>
                  <a:schemeClr val="tx1"/>
                </a:solidFill>
              </a:rPr>
              <a:t>-Meknès</a:t>
            </a:r>
            <a:endParaRPr lang="fr-MA" sz="1100" b="1" dirty="0">
              <a:solidFill>
                <a:schemeClr val="tx1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D68B945-1691-4274-8082-E0A4CAC964F0}"/>
              </a:ext>
            </a:extLst>
          </p:cNvPr>
          <p:cNvSpPr txBox="1"/>
          <p:nvPr/>
        </p:nvSpPr>
        <p:spPr>
          <a:xfrm>
            <a:off x="2126776" y="5629950"/>
            <a:ext cx="1108790" cy="2698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tx1"/>
                </a:solidFill>
              </a:rPr>
              <a:t>Oriental</a:t>
            </a:r>
            <a:endParaRPr lang="fr-MA" sz="1100" b="1" dirty="0">
              <a:solidFill>
                <a:schemeClr val="tx1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7E46D1F-E12D-4F47-A4ED-0C71A67621A2}"/>
              </a:ext>
            </a:extLst>
          </p:cNvPr>
          <p:cNvSpPr txBox="1"/>
          <p:nvPr/>
        </p:nvSpPr>
        <p:spPr>
          <a:xfrm>
            <a:off x="2895716" y="5630201"/>
            <a:ext cx="1108790" cy="2698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chemeClr val="tx1"/>
                </a:solidFill>
              </a:rPr>
              <a:t>Sous-Massa</a:t>
            </a:r>
            <a:endParaRPr lang="fr-MA" sz="1100" b="1" dirty="0">
              <a:solidFill>
                <a:schemeClr val="tx1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C3CCBB2-378F-4F06-9603-E632CA3BDE34}"/>
              </a:ext>
            </a:extLst>
          </p:cNvPr>
          <p:cNvSpPr txBox="1"/>
          <p:nvPr/>
        </p:nvSpPr>
        <p:spPr>
          <a:xfrm>
            <a:off x="8187494" y="5636330"/>
            <a:ext cx="1108790" cy="2698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chemeClr val="tx1"/>
                </a:solidFill>
              </a:rPr>
              <a:t>Drâa</a:t>
            </a:r>
            <a:r>
              <a:rPr lang="fr-FR" sz="1100" b="1" dirty="0">
                <a:solidFill>
                  <a:schemeClr val="tx1"/>
                </a:solidFill>
              </a:rPr>
              <a:t>-Tafilalet</a:t>
            </a:r>
            <a:endParaRPr lang="fr-MA" sz="1100" b="1" dirty="0">
              <a:solidFill>
                <a:schemeClr val="tx1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68E58EE-FA38-4A25-8C55-DCC23B09F8B4}"/>
              </a:ext>
            </a:extLst>
          </p:cNvPr>
          <p:cNvSpPr txBox="1"/>
          <p:nvPr/>
        </p:nvSpPr>
        <p:spPr>
          <a:xfrm>
            <a:off x="9210642" y="5644322"/>
            <a:ext cx="1108790" cy="2698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chemeClr val="tx1"/>
                </a:solidFill>
              </a:rPr>
              <a:t>Fés</a:t>
            </a:r>
            <a:r>
              <a:rPr lang="fr-FR" sz="1100" b="1" dirty="0">
                <a:solidFill>
                  <a:schemeClr val="tx1"/>
                </a:solidFill>
              </a:rPr>
              <a:t>-Meknès</a:t>
            </a:r>
            <a:endParaRPr lang="fr-MA" sz="1100" b="1" dirty="0">
              <a:solidFill>
                <a:schemeClr val="tx1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9F40079-2A0A-4207-9127-FB76B26FA402}"/>
              </a:ext>
            </a:extLst>
          </p:cNvPr>
          <p:cNvSpPr txBox="1"/>
          <p:nvPr/>
        </p:nvSpPr>
        <p:spPr>
          <a:xfrm>
            <a:off x="10236693" y="5641244"/>
            <a:ext cx="1108790" cy="2698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tx1"/>
                </a:solidFill>
              </a:rPr>
              <a:t>Oriental</a:t>
            </a:r>
            <a:endParaRPr lang="fr-MA" sz="1100" b="1" dirty="0">
              <a:solidFill>
                <a:schemeClr val="tx1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5F95BDE-22B4-4A5A-84B0-7E91A0468827}"/>
              </a:ext>
            </a:extLst>
          </p:cNvPr>
          <p:cNvSpPr txBox="1"/>
          <p:nvPr/>
        </p:nvSpPr>
        <p:spPr>
          <a:xfrm>
            <a:off x="11005633" y="5641495"/>
            <a:ext cx="1108790" cy="2698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chemeClr val="tx1"/>
                </a:solidFill>
              </a:rPr>
              <a:t>Sous-Massa</a:t>
            </a:r>
            <a:endParaRPr lang="fr-MA" sz="1100" b="1" dirty="0">
              <a:solidFill>
                <a:schemeClr val="tx1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3DDC986-EFD5-496A-AF6A-0DD4DD3EF21D}"/>
              </a:ext>
            </a:extLst>
          </p:cNvPr>
          <p:cNvSpPr txBox="1"/>
          <p:nvPr/>
        </p:nvSpPr>
        <p:spPr>
          <a:xfrm>
            <a:off x="4114436" y="5637233"/>
            <a:ext cx="1108790" cy="2698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chemeClr val="tx1"/>
                </a:solidFill>
              </a:rPr>
              <a:t>Drâa</a:t>
            </a:r>
            <a:r>
              <a:rPr lang="fr-FR" sz="1100" b="1" dirty="0">
                <a:solidFill>
                  <a:schemeClr val="tx1"/>
                </a:solidFill>
              </a:rPr>
              <a:t>-Tafilalet</a:t>
            </a:r>
            <a:endParaRPr lang="fr-MA" sz="1100" b="1" dirty="0">
              <a:solidFill>
                <a:schemeClr val="tx1"/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07F35E7-CED4-4731-9C5B-BA6BDB0DBF59}"/>
              </a:ext>
            </a:extLst>
          </p:cNvPr>
          <p:cNvSpPr txBox="1"/>
          <p:nvPr/>
        </p:nvSpPr>
        <p:spPr>
          <a:xfrm>
            <a:off x="5137584" y="5645225"/>
            <a:ext cx="1108790" cy="2698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chemeClr val="tx1"/>
                </a:solidFill>
              </a:rPr>
              <a:t>Fés</a:t>
            </a:r>
            <a:r>
              <a:rPr lang="fr-FR" sz="1100" b="1" dirty="0">
                <a:solidFill>
                  <a:schemeClr val="tx1"/>
                </a:solidFill>
              </a:rPr>
              <a:t>-Meknès</a:t>
            </a:r>
            <a:endParaRPr lang="fr-MA" sz="1100" b="1" dirty="0">
              <a:solidFill>
                <a:schemeClr val="tx1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715EE6D-34A2-4E82-A3FB-8929376DD91F}"/>
              </a:ext>
            </a:extLst>
          </p:cNvPr>
          <p:cNvSpPr txBox="1"/>
          <p:nvPr/>
        </p:nvSpPr>
        <p:spPr>
          <a:xfrm>
            <a:off x="6163635" y="5642147"/>
            <a:ext cx="1108790" cy="2698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tx1"/>
                </a:solidFill>
              </a:rPr>
              <a:t>Oriental</a:t>
            </a:r>
            <a:endParaRPr lang="fr-MA" sz="1100" b="1" dirty="0">
              <a:solidFill>
                <a:schemeClr val="tx1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FABFA92-01E3-4CEC-AF1E-140F47646ACF}"/>
              </a:ext>
            </a:extLst>
          </p:cNvPr>
          <p:cNvSpPr txBox="1"/>
          <p:nvPr/>
        </p:nvSpPr>
        <p:spPr>
          <a:xfrm>
            <a:off x="6932575" y="5642398"/>
            <a:ext cx="1108790" cy="2698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chemeClr val="tx1"/>
                </a:solidFill>
              </a:rPr>
              <a:t>Sous-Massa</a:t>
            </a:r>
            <a:endParaRPr lang="fr-MA" sz="1100" b="1" dirty="0">
              <a:solidFill>
                <a:schemeClr val="tx1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8FAB4FC-AAE6-4292-B12E-8983CDEE1C99}"/>
              </a:ext>
            </a:extLst>
          </p:cNvPr>
          <p:cNvSpPr txBox="1"/>
          <p:nvPr/>
        </p:nvSpPr>
        <p:spPr>
          <a:xfrm>
            <a:off x="43802" y="2169053"/>
            <a:ext cx="3956731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chemeClr val="tx1"/>
                </a:solidFill>
              </a:rPr>
              <a:t>Poverty</a:t>
            </a:r>
            <a:r>
              <a:rPr lang="fr-FR" sz="1600" b="1" dirty="0">
                <a:solidFill>
                  <a:schemeClr val="tx1"/>
                </a:solidFill>
              </a:rPr>
              <a:t> rate (%) distribution by </a:t>
            </a:r>
            <a:r>
              <a:rPr lang="fr-FR" sz="1600" b="1" dirty="0" err="1">
                <a:solidFill>
                  <a:schemeClr val="tx1"/>
                </a:solidFill>
              </a:rPr>
              <a:t>region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</a:p>
          <a:p>
            <a:r>
              <a:rPr lang="fr-FR" sz="1600" b="1" dirty="0" err="1">
                <a:solidFill>
                  <a:schemeClr val="tx1"/>
                </a:solidFill>
              </a:rPr>
              <a:t>Correlation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with</a:t>
            </a:r>
            <a:r>
              <a:rPr lang="fr-FR" sz="1600" b="1" dirty="0">
                <a:solidFill>
                  <a:schemeClr val="tx1"/>
                </a:solidFill>
              </a:rPr>
              <a:t> incidence: 0.37</a:t>
            </a:r>
            <a:endParaRPr lang="fr-MA" sz="1600" b="1" dirty="0">
              <a:solidFill>
                <a:schemeClr val="tx1"/>
              </a:solidFill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630CD397-5EF0-4CEE-9AF7-69A9DD4D498B}"/>
              </a:ext>
            </a:extLst>
          </p:cNvPr>
          <p:cNvSpPr txBox="1"/>
          <p:nvPr/>
        </p:nvSpPr>
        <p:spPr>
          <a:xfrm>
            <a:off x="4071377" y="2158173"/>
            <a:ext cx="3956731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chemeClr val="tx1"/>
                </a:solidFill>
              </a:rPr>
              <a:t>Vulnerability</a:t>
            </a:r>
            <a:r>
              <a:rPr lang="fr-FR" sz="1600" b="1" dirty="0">
                <a:solidFill>
                  <a:schemeClr val="tx1"/>
                </a:solidFill>
              </a:rPr>
              <a:t> rate (%) distribution by </a:t>
            </a:r>
            <a:r>
              <a:rPr lang="fr-FR" sz="1600" b="1" dirty="0" err="1">
                <a:solidFill>
                  <a:schemeClr val="tx1"/>
                </a:solidFill>
              </a:rPr>
              <a:t>region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Correlation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with</a:t>
            </a:r>
            <a:r>
              <a:rPr lang="fr-FR" sz="1600" b="1" dirty="0">
                <a:solidFill>
                  <a:schemeClr val="tx1"/>
                </a:solidFill>
              </a:rPr>
              <a:t> incidence: 0.55</a:t>
            </a:r>
            <a:endParaRPr lang="fr-MA" sz="1600" b="1" dirty="0">
              <a:solidFill>
                <a:schemeClr val="tx1"/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14088A9-D5F2-4F12-8649-C6CAFA7689FC}"/>
              </a:ext>
            </a:extLst>
          </p:cNvPr>
          <p:cNvSpPr txBox="1"/>
          <p:nvPr/>
        </p:nvSpPr>
        <p:spPr>
          <a:xfrm>
            <a:off x="8071784" y="2158167"/>
            <a:ext cx="4076414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chemeClr val="tx1"/>
                </a:solidFill>
              </a:rPr>
              <a:t>Urbanization</a:t>
            </a:r>
            <a:r>
              <a:rPr lang="fr-FR" sz="1600" b="1" dirty="0">
                <a:solidFill>
                  <a:schemeClr val="tx1"/>
                </a:solidFill>
              </a:rPr>
              <a:t> rate (%) distribution by </a:t>
            </a:r>
            <a:r>
              <a:rPr lang="fr-FR" sz="1600" b="1" dirty="0" err="1">
                <a:solidFill>
                  <a:schemeClr val="tx1"/>
                </a:solidFill>
              </a:rPr>
              <a:t>region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Correlation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with</a:t>
            </a:r>
            <a:r>
              <a:rPr lang="fr-FR" sz="1600" b="1" dirty="0">
                <a:solidFill>
                  <a:schemeClr val="tx1"/>
                </a:solidFill>
              </a:rPr>
              <a:t> incidence: -0.79</a:t>
            </a:r>
            <a:endParaRPr lang="fr-MA" sz="1600" b="1" dirty="0">
              <a:solidFill>
                <a:schemeClr val="tx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0E6687D-3BDC-4FE6-9252-AE19D07806C1}"/>
              </a:ext>
            </a:extLst>
          </p:cNvPr>
          <p:cNvSpPr/>
          <p:nvPr/>
        </p:nvSpPr>
        <p:spPr>
          <a:xfrm>
            <a:off x="11426376" y="2212184"/>
            <a:ext cx="690784" cy="68485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191528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rmulating a Research Problem for University Students by Slidesgo">
  <a:themeElements>
    <a:clrScheme name="Simple Light">
      <a:dk1>
        <a:srgbClr val="0A0A0A"/>
      </a:dk1>
      <a:lt1>
        <a:srgbClr val="F9F9F9"/>
      </a:lt1>
      <a:dk2>
        <a:srgbClr val="DDDDDD"/>
      </a:dk2>
      <a:lt2>
        <a:srgbClr val="B3B4B3"/>
      </a:lt2>
      <a:accent1>
        <a:srgbClr val="878887"/>
      </a:accent1>
      <a:accent2>
        <a:srgbClr val="5F616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A0A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1330</Words>
  <Application>Microsoft Office PowerPoint</Application>
  <PresentationFormat>Grand écran</PresentationFormat>
  <Paragraphs>156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Avenir</vt:lpstr>
      <vt:lpstr>Calibri</vt:lpstr>
      <vt:lpstr>Calibri Light</vt:lpstr>
      <vt:lpstr>Commissioner</vt:lpstr>
      <vt:lpstr>Golos Text</vt:lpstr>
      <vt:lpstr>Times New Roman</vt:lpstr>
      <vt:lpstr>Wingdings</vt:lpstr>
      <vt:lpstr>Thème Office</vt:lpstr>
      <vt:lpstr>Formulating a Research Problem for University Students by Slidesgo</vt:lpstr>
      <vt:lpstr>Présentation PowerPoint</vt:lpstr>
      <vt:lpstr>Introduction</vt:lpstr>
      <vt:lpstr>Problematic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chaymaa</dc:creator>
  <cp:lastModifiedBy>chaymaa</cp:lastModifiedBy>
  <cp:revision>15</cp:revision>
  <dcterms:created xsi:type="dcterms:W3CDTF">2025-09-15T20:53:10Z</dcterms:created>
  <dcterms:modified xsi:type="dcterms:W3CDTF">2025-10-16T23:23:39Z</dcterms:modified>
</cp:coreProperties>
</file>